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b795908aaa4e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d74e83526647c8"/>
  </p:sldMasterIdLst>
  <p:sldIdLst>
    <p:sldId xmlns:r="http://schemas.openxmlformats.org/officeDocument/2006/relationships" id="256" r:id="R0e3a5e16abd240e1"/>
    <p:sldId xmlns:r="http://schemas.openxmlformats.org/officeDocument/2006/relationships" id="257" r:id="R4ebe523420f34c8c"/>
    <p:sldId xmlns:r="http://schemas.openxmlformats.org/officeDocument/2006/relationships" id="258" r:id="R84b23baee8b14088"/>
    <p:sldId xmlns:r="http://schemas.openxmlformats.org/officeDocument/2006/relationships" id="259" r:id="Ra272e62f83d74469"/>
    <p:sldId xmlns:r="http://schemas.openxmlformats.org/officeDocument/2006/relationships" id="260" r:id="R3649254cbb004a4d"/>
    <p:sldId xmlns:r="http://schemas.openxmlformats.org/officeDocument/2006/relationships" id="261" r:id="Re9f4271072b34526"/>
    <p:sldId xmlns:r="http://schemas.openxmlformats.org/officeDocument/2006/relationships" id="262" r:id="R50d21298d3564b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d74e83526647c8" /><Relationship Type="http://schemas.openxmlformats.org/officeDocument/2006/relationships/slide" Target="/ppt/slides/slide1.xml" Id="R0e3a5e16abd240e1" /><Relationship Type="http://schemas.openxmlformats.org/officeDocument/2006/relationships/slide" Target="/ppt/slides/slide2.xml" Id="R4ebe523420f34c8c" /><Relationship Type="http://schemas.openxmlformats.org/officeDocument/2006/relationships/slide" Target="/ppt/slides/slide3.xml" Id="R84b23baee8b14088" /><Relationship Type="http://schemas.openxmlformats.org/officeDocument/2006/relationships/slide" Target="/ppt/slides/slide4.xml" Id="Ra272e62f83d74469" /><Relationship Type="http://schemas.openxmlformats.org/officeDocument/2006/relationships/slide" Target="/ppt/slides/slide5.xml" Id="R3649254cbb004a4d" /><Relationship Type="http://schemas.openxmlformats.org/officeDocument/2006/relationships/slide" Target="/ppt/slides/slide6.xml" Id="Re9f4271072b34526" /><Relationship Type="http://schemas.openxmlformats.org/officeDocument/2006/relationships/slide" Target="/ppt/slides/slide7.xml" Id="R50d21298d3564b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c01d52db7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a360bb006461f" /><Relationship Type="http://schemas.openxmlformats.org/officeDocument/2006/relationships/theme" Target="/ppt/slideMasters/theme/theme1.xml" Id="Rbd4eb014ac1543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7a360bb00646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092ef49da48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9a82a8d934a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40333ade74e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8d9ab3df8f49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1e22b47234e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996a30b45f4f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3523f949541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KAPITAL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5 756 306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56 465 216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56 841 378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 PÅL TRYGVE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Krokvolden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911 994 321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 KAPITAL AS</a:t>
            </a:r>
          </a:p>
        </p:txBody>
      </p:sp>
    </p:spTree>
  </p:cSld>
  <p:clrMapOvr>
    <a:masterClrMapping xmlns:a="http://schemas.openxmlformats.org/drawingml/2006/main"/>
  </p:clrMapOvr>
</p:sld>
</file>