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74a70a002546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ab785d63144235"/>
  </p:sldMasterIdLst>
  <p:sldIdLst>
    <p:sldId xmlns:r="http://schemas.openxmlformats.org/officeDocument/2006/relationships" id="256" r:id="R3780e629535d4f7a"/>
    <p:sldId xmlns:r="http://schemas.openxmlformats.org/officeDocument/2006/relationships" id="257" r:id="R24bcb4fdcc204d56"/>
    <p:sldId xmlns:r="http://schemas.openxmlformats.org/officeDocument/2006/relationships" id="258" r:id="R64e6c480c84d4da1"/>
    <p:sldId xmlns:r="http://schemas.openxmlformats.org/officeDocument/2006/relationships" id="259" r:id="Rd1dcab3e500646d6"/>
    <p:sldId xmlns:r="http://schemas.openxmlformats.org/officeDocument/2006/relationships" id="260" r:id="R7d770639f75c4ea0"/>
    <p:sldId xmlns:r="http://schemas.openxmlformats.org/officeDocument/2006/relationships" id="261" r:id="R4edb0bfae0fc4b4e"/>
    <p:sldId xmlns:r="http://schemas.openxmlformats.org/officeDocument/2006/relationships" id="262" r:id="Re1df7cb81d4c4d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ab785d63144235" /><Relationship Type="http://schemas.openxmlformats.org/officeDocument/2006/relationships/slide" Target="/ppt/slides/slide1.xml" Id="R3780e629535d4f7a" /><Relationship Type="http://schemas.openxmlformats.org/officeDocument/2006/relationships/slide" Target="/ppt/slides/slide2.xml" Id="R24bcb4fdcc204d56" /><Relationship Type="http://schemas.openxmlformats.org/officeDocument/2006/relationships/slide" Target="/ppt/slides/slide3.xml" Id="R64e6c480c84d4da1" /><Relationship Type="http://schemas.openxmlformats.org/officeDocument/2006/relationships/slide" Target="/ppt/slides/slide4.xml" Id="Rd1dcab3e500646d6" /><Relationship Type="http://schemas.openxmlformats.org/officeDocument/2006/relationships/slide" Target="/ppt/slides/slide5.xml" Id="R7d770639f75c4ea0" /><Relationship Type="http://schemas.openxmlformats.org/officeDocument/2006/relationships/slide" Target="/ppt/slides/slide6.xml" Id="R4edb0bfae0fc4b4e" /><Relationship Type="http://schemas.openxmlformats.org/officeDocument/2006/relationships/slide" Target="/ppt/slides/slide7.xml" Id="Re1df7cb81d4c4d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3a11c575e440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5242105024a88" /><Relationship Type="http://schemas.openxmlformats.org/officeDocument/2006/relationships/theme" Target="/ppt/slideMasters/theme/theme1.xml" Id="R93ebc99f277c40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e5242105024a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88e3c67ba4b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54c41c9f640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fdd07feff44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08f55831b46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efddd28c947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dbbf89cc841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454bb4a1a46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RFT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RFT TRANSPORT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399 917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NAVELSAKER FRODE  –  78,6 %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STENSAKER EINAR OVE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NAUSTDAL INGEBRIGT I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frode@navelsaker.no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