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fd750781f94e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1f713e30c74303"/>
  </p:sldMasterIdLst>
  <p:sldIdLst>
    <p:sldId xmlns:r="http://schemas.openxmlformats.org/officeDocument/2006/relationships" id="256" r:id="R56d23000ad274345"/>
    <p:sldId xmlns:r="http://schemas.openxmlformats.org/officeDocument/2006/relationships" id="257" r:id="Rc6187ced8d9d4320"/>
    <p:sldId xmlns:r="http://schemas.openxmlformats.org/officeDocument/2006/relationships" id="258" r:id="Rc5e43f8b64b344e3"/>
    <p:sldId xmlns:r="http://schemas.openxmlformats.org/officeDocument/2006/relationships" id="259" r:id="R53fc348ee5bb4d98"/>
    <p:sldId xmlns:r="http://schemas.openxmlformats.org/officeDocument/2006/relationships" id="260" r:id="Rc490daa947ff4f00"/>
    <p:sldId xmlns:r="http://schemas.openxmlformats.org/officeDocument/2006/relationships" id="261" r:id="R2dc39810cf27424b"/>
    <p:sldId xmlns:r="http://schemas.openxmlformats.org/officeDocument/2006/relationships" id="262" r:id="R3fd95bed57ec4c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1f713e30c74303" /><Relationship Type="http://schemas.openxmlformats.org/officeDocument/2006/relationships/slide" Target="/ppt/slides/slide1.xml" Id="R56d23000ad274345" /><Relationship Type="http://schemas.openxmlformats.org/officeDocument/2006/relationships/slide" Target="/ppt/slides/slide2.xml" Id="Rc6187ced8d9d4320" /><Relationship Type="http://schemas.openxmlformats.org/officeDocument/2006/relationships/slide" Target="/ppt/slides/slide3.xml" Id="Rc5e43f8b64b344e3" /><Relationship Type="http://schemas.openxmlformats.org/officeDocument/2006/relationships/slide" Target="/ppt/slides/slide4.xml" Id="R53fc348ee5bb4d98" /><Relationship Type="http://schemas.openxmlformats.org/officeDocument/2006/relationships/slide" Target="/ppt/slides/slide5.xml" Id="Rc490daa947ff4f00" /><Relationship Type="http://schemas.openxmlformats.org/officeDocument/2006/relationships/slide" Target="/ppt/slides/slide6.xml" Id="R2dc39810cf27424b" /><Relationship Type="http://schemas.openxmlformats.org/officeDocument/2006/relationships/slide" Target="/ppt/slides/slide7.xml" Id="R3fd95bed57ec4c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edcc26aae545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955f691e94947" /><Relationship Type="http://schemas.openxmlformats.org/officeDocument/2006/relationships/theme" Target="/ppt/slideMasters/theme/theme1.xml" Id="R20b43026918147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7955f691e949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718289f744b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ce213f14642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dbb71bb8043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3056e033b49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01049eb894c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3ae06e3a442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7fd9737f14d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LAVIROS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LAVIROS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−519 108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TØRMOEN LARS HARRY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911 996 049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