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8f9106121645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6414a3ad8e4b68"/>
  </p:sldMasterIdLst>
  <p:sldIdLst>
    <p:sldId xmlns:r="http://schemas.openxmlformats.org/officeDocument/2006/relationships" id="256" r:id="R3836f672c5c94b6d"/>
    <p:sldId xmlns:r="http://schemas.openxmlformats.org/officeDocument/2006/relationships" id="257" r:id="R30b0ef687a3b40a2"/>
    <p:sldId xmlns:r="http://schemas.openxmlformats.org/officeDocument/2006/relationships" id="258" r:id="R719ee567b0c74d26"/>
    <p:sldId xmlns:r="http://schemas.openxmlformats.org/officeDocument/2006/relationships" id="259" r:id="R46f8d13835474f67"/>
    <p:sldId xmlns:r="http://schemas.openxmlformats.org/officeDocument/2006/relationships" id="260" r:id="R0a7d5d75ae8847bb"/>
    <p:sldId xmlns:r="http://schemas.openxmlformats.org/officeDocument/2006/relationships" id="261" r:id="R4fb9991adae4450f"/>
    <p:sldId xmlns:r="http://schemas.openxmlformats.org/officeDocument/2006/relationships" id="262" r:id="R7a8ee8b46e90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414a3ad8e4b68" /><Relationship Type="http://schemas.openxmlformats.org/officeDocument/2006/relationships/slide" Target="/ppt/slides/slide1.xml" Id="R3836f672c5c94b6d" /><Relationship Type="http://schemas.openxmlformats.org/officeDocument/2006/relationships/slide" Target="/ppt/slides/slide2.xml" Id="R30b0ef687a3b40a2" /><Relationship Type="http://schemas.openxmlformats.org/officeDocument/2006/relationships/slide" Target="/ppt/slides/slide3.xml" Id="R719ee567b0c74d26" /><Relationship Type="http://schemas.openxmlformats.org/officeDocument/2006/relationships/slide" Target="/ppt/slides/slide4.xml" Id="R46f8d13835474f67" /><Relationship Type="http://schemas.openxmlformats.org/officeDocument/2006/relationships/slide" Target="/ppt/slides/slide5.xml" Id="R0a7d5d75ae8847bb" /><Relationship Type="http://schemas.openxmlformats.org/officeDocument/2006/relationships/slide" Target="/ppt/slides/slide6.xml" Id="R4fb9991adae4450f" /><Relationship Type="http://schemas.openxmlformats.org/officeDocument/2006/relationships/slide" Target="/ppt/slides/slide7.xml" Id="R7a8ee8b46e90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88ca09ed6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1f6581d294af4" /><Relationship Type="http://schemas.openxmlformats.org/officeDocument/2006/relationships/theme" Target="/ppt/slideMasters/theme/theme1.xml" Id="R3f42e8d2c523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1f6581d29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55f0e7cb0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0cdc77cab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0339c32ef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52a4871a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d3acef0854d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7017172df45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99e4625ae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ABYGG HOLDING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666 489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UKVITNE ARNE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Dalavegen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5708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912 065 413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ABYGG HOLDING AS</a:t>
            </a:r>
          </a:p>
        </p:txBody>
      </p:sp>
    </p:spTree>
  </p:cSld>
  <p:clrMapOvr>
    <a:masterClrMapping xmlns:a="http://schemas.openxmlformats.org/drawingml/2006/main"/>
  </p:clrMapOvr>
</p:sld>
</file>