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e9e217c8e40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628ff07d74efc"/>
  </p:sldMasterIdLst>
  <p:sldIdLst>
    <p:sldId xmlns:r="http://schemas.openxmlformats.org/officeDocument/2006/relationships" id="256" r:id="Racf34ec4d1e44891"/>
    <p:sldId xmlns:r="http://schemas.openxmlformats.org/officeDocument/2006/relationships" id="257" r:id="R3ccb40221c2740d7"/>
    <p:sldId xmlns:r="http://schemas.openxmlformats.org/officeDocument/2006/relationships" id="258" r:id="R0c4134ff93fb43bc"/>
    <p:sldId xmlns:r="http://schemas.openxmlformats.org/officeDocument/2006/relationships" id="259" r:id="Rc9804a1faf014460"/>
    <p:sldId xmlns:r="http://schemas.openxmlformats.org/officeDocument/2006/relationships" id="260" r:id="Rffc022cff63a47c2"/>
    <p:sldId xmlns:r="http://schemas.openxmlformats.org/officeDocument/2006/relationships" id="261" r:id="R7f7230f911904880"/>
    <p:sldId xmlns:r="http://schemas.openxmlformats.org/officeDocument/2006/relationships" id="262" r:id="R029e897510f1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628ff07d74efc" /><Relationship Type="http://schemas.openxmlformats.org/officeDocument/2006/relationships/slide" Target="/ppt/slides/slide1.xml" Id="Racf34ec4d1e44891" /><Relationship Type="http://schemas.openxmlformats.org/officeDocument/2006/relationships/slide" Target="/ppt/slides/slide2.xml" Id="R3ccb40221c2740d7" /><Relationship Type="http://schemas.openxmlformats.org/officeDocument/2006/relationships/slide" Target="/ppt/slides/slide3.xml" Id="R0c4134ff93fb43bc" /><Relationship Type="http://schemas.openxmlformats.org/officeDocument/2006/relationships/slide" Target="/ppt/slides/slide4.xml" Id="Rc9804a1faf014460" /><Relationship Type="http://schemas.openxmlformats.org/officeDocument/2006/relationships/slide" Target="/ppt/slides/slide5.xml" Id="Rffc022cff63a47c2" /><Relationship Type="http://schemas.openxmlformats.org/officeDocument/2006/relationships/slide" Target="/ppt/slides/slide6.xml" Id="R7f7230f911904880" /><Relationship Type="http://schemas.openxmlformats.org/officeDocument/2006/relationships/slide" Target="/ppt/slides/slide7.xml" Id="R029e897510f1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2051376ff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0d0bee1ba456a" /><Relationship Type="http://schemas.openxmlformats.org/officeDocument/2006/relationships/theme" Target="/ppt/slideMasters/theme/theme1.xml" Id="R66ed579af292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0d0bee1ba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73fd45dc1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1844d15bf43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86a11d03b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9bd16fb57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d66f01a5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5e86a356844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559e2688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GRYTNES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328 117 210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11 185 626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8 551 155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90 625 876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BYGGKOMPANI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GRYTNES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912 121 321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