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1d25b27b8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00bf918614d7d"/>
  </p:sldMasterIdLst>
  <p:sldIdLst>
    <p:sldId xmlns:r="http://schemas.openxmlformats.org/officeDocument/2006/relationships" id="256" r:id="R25b328913c864dd0"/>
    <p:sldId xmlns:r="http://schemas.openxmlformats.org/officeDocument/2006/relationships" id="257" r:id="R09eed27afa514f12"/>
    <p:sldId xmlns:r="http://schemas.openxmlformats.org/officeDocument/2006/relationships" id="258" r:id="R0e5bf45665144661"/>
    <p:sldId xmlns:r="http://schemas.openxmlformats.org/officeDocument/2006/relationships" id="259" r:id="Re1f92786d75b4654"/>
    <p:sldId xmlns:r="http://schemas.openxmlformats.org/officeDocument/2006/relationships" id="260" r:id="Red9412d2365a41b2"/>
    <p:sldId xmlns:r="http://schemas.openxmlformats.org/officeDocument/2006/relationships" id="261" r:id="Rf444f6ba0b8e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00bf918614d7d" /><Relationship Type="http://schemas.openxmlformats.org/officeDocument/2006/relationships/slide" Target="/ppt/slides/slide1.xml" Id="R25b328913c864dd0" /><Relationship Type="http://schemas.openxmlformats.org/officeDocument/2006/relationships/slide" Target="/ppt/slides/slide2.xml" Id="R09eed27afa514f12" /><Relationship Type="http://schemas.openxmlformats.org/officeDocument/2006/relationships/slide" Target="/ppt/slides/slide3.xml" Id="R0e5bf45665144661" /><Relationship Type="http://schemas.openxmlformats.org/officeDocument/2006/relationships/slide" Target="/ppt/slides/slide4.xml" Id="Re1f92786d75b4654" /><Relationship Type="http://schemas.openxmlformats.org/officeDocument/2006/relationships/slide" Target="/ppt/slides/slide5.xml" Id="Red9412d2365a41b2" /><Relationship Type="http://schemas.openxmlformats.org/officeDocument/2006/relationships/slide" Target="/ppt/slides/slide6.xml" Id="Rf444f6ba0b8e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a1f508f7b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0cedc615e49cc" /><Relationship Type="http://schemas.openxmlformats.org/officeDocument/2006/relationships/theme" Target="/ppt/slideMasters/theme/theme1.xml" Id="R7fc3b88ebdd1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0cedc615e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6604937fe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816b75350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fece2c34d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9c43fa5e1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01741097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20d660f3343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