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ec369c7e0942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25177677124b04"/>
  </p:sldMasterIdLst>
  <p:sldIdLst>
    <p:sldId xmlns:r="http://schemas.openxmlformats.org/officeDocument/2006/relationships" id="256" r:id="R5ca0901492494e74"/>
    <p:sldId xmlns:r="http://schemas.openxmlformats.org/officeDocument/2006/relationships" id="257" r:id="R1a2a79858227466f"/>
    <p:sldId xmlns:r="http://schemas.openxmlformats.org/officeDocument/2006/relationships" id="258" r:id="R6aad9b9667724f03"/>
    <p:sldId xmlns:r="http://schemas.openxmlformats.org/officeDocument/2006/relationships" id="259" r:id="R07399aecc43045ca"/>
    <p:sldId xmlns:r="http://schemas.openxmlformats.org/officeDocument/2006/relationships" id="260" r:id="R3bfb8177954a48a8"/>
    <p:sldId xmlns:r="http://schemas.openxmlformats.org/officeDocument/2006/relationships" id="261" r:id="R07b1379850f7465b"/>
    <p:sldId xmlns:r="http://schemas.openxmlformats.org/officeDocument/2006/relationships" id="262" r:id="R203d33d586d640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25177677124b04" /><Relationship Type="http://schemas.openxmlformats.org/officeDocument/2006/relationships/slide" Target="/ppt/slides/slide1.xml" Id="R5ca0901492494e74" /><Relationship Type="http://schemas.openxmlformats.org/officeDocument/2006/relationships/slide" Target="/ppt/slides/slide2.xml" Id="R1a2a79858227466f" /><Relationship Type="http://schemas.openxmlformats.org/officeDocument/2006/relationships/slide" Target="/ppt/slides/slide3.xml" Id="R6aad9b9667724f03" /><Relationship Type="http://schemas.openxmlformats.org/officeDocument/2006/relationships/slide" Target="/ppt/slides/slide4.xml" Id="R07399aecc43045ca" /><Relationship Type="http://schemas.openxmlformats.org/officeDocument/2006/relationships/slide" Target="/ppt/slides/slide5.xml" Id="R3bfb8177954a48a8" /><Relationship Type="http://schemas.openxmlformats.org/officeDocument/2006/relationships/slide" Target="/ppt/slides/slide6.xml" Id="R07b1379850f7465b" /><Relationship Type="http://schemas.openxmlformats.org/officeDocument/2006/relationships/slide" Target="/ppt/slides/slide7.xml" Id="R203d33d586d640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ebce3d17f747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4db64d920471b" /><Relationship Type="http://schemas.openxmlformats.org/officeDocument/2006/relationships/theme" Target="/ppt/slideMasters/theme/theme1.xml" Id="Rf1734b69dd2741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94db64d92047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1db98bdee44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ddefb98e94b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db08cf94d40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c8819bace41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1f582008a49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df35844f448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727edd65f4b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KYBERG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476 233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3 488 395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3 491 968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Måsesvingen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9512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912 166 325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