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768a83b4f349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13e96778d247b0"/>
  </p:sldMasterIdLst>
  <p:sldIdLst>
    <p:sldId xmlns:r="http://schemas.openxmlformats.org/officeDocument/2006/relationships" id="256" r:id="Rd04712a364a14e31"/>
    <p:sldId xmlns:r="http://schemas.openxmlformats.org/officeDocument/2006/relationships" id="257" r:id="Re4b02846614f4690"/>
    <p:sldId xmlns:r="http://schemas.openxmlformats.org/officeDocument/2006/relationships" id="258" r:id="R57c7373f69104b03"/>
    <p:sldId xmlns:r="http://schemas.openxmlformats.org/officeDocument/2006/relationships" id="259" r:id="R6ac8d102a2874d94"/>
    <p:sldId xmlns:r="http://schemas.openxmlformats.org/officeDocument/2006/relationships" id="260" r:id="R065b2ae82736447a"/>
    <p:sldId xmlns:r="http://schemas.openxmlformats.org/officeDocument/2006/relationships" id="261" r:id="Rfdf3f8c764664fb6"/>
    <p:sldId xmlns:r="http://schemas.openxmlformats.org/officeDocument/2006/relationships" id="262" r:id="Rbe5fbae0b9cc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3e96778d247b0" /><Relationship Type="http://schemas.openxmlformats.org/officeDocument/2006/relationships/slide" Target="/ppt/slides/slide1.xml" Id="Rd04712a364a14e31" /><Relationship Type="http://schemas.openxmlformats.org/officeDocument/2006/relationships/slide" Target="/ppt/slides/slide2.xml" Id="Re4b02846614f4690" /><Relationship Type="http://schemas.openxmlformats.org/officeDocument/2006/relationships/slide" Target="/ppt/slides/slide3.xml" Id="R57c7373f69104b03" /><Relationship Type="http://schemas.openxmlformats.org/officeDocument/2006/relationships/slide" Target="/ppt/slides/slide4.xml" Id="R6ac8d102a2874d94" /><Relationship Type="http://schemas.openxmlformats.org/officeDocument/2006/relationships/slide" Target="/ppt/slides/slide5.xml" Id="R065b2ae82736447a" /><Relationship Type="http://schemas.openxmlformats.org/officeDocument/2006/relationships/slide" Target="/ppt/slides/slide6.xml" Id="Rfdf3f8c764664fb6" /><Relationship Type="http://schemas.openxmlformats.org/officeDocument/2006/relationships/slide" Target="/ppt/slides/slide7.xml" Id="Rbe5fbae0b9cc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982a7f8094b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439bd700843e6" /><Relationship Type="http://schemas.openxmlformats.org/officeDocument/2006/relationships/theme" Target="/ppt/slideMasters/theme/theme1.xml" Id="R5084a3539a1a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c439bd7008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b72ddee3147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1b33934a84f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978f70631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adfc2611f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87346486140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01624313743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80d08778f4f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