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ab6551366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a490b354c404f"/>
  </p:sldMasterIdLst>
  <p:sldIdLst>
    <p:sldId xmlns:r="http://schemas.openxmlformats.org/officeDocument/2006/relationships" id="256" r:id="R754e6f9aa8c84aac"/>
    <p:sldId xmlns:r="http://schemas.openxmlformats.org/officeDocument/2006/relationships" id="257" r:id="Rf9616184af464a14"/>
    <p:sldId xmlns:r="http://schemas.openxmlformats.org/officeDocument/2006/relationships" id="258" r:id="R2ca19f4b2ce94ac1"/>
    <p:sldId xmlns:r="http://schemas.openxmlformats.org/officeDocument/2006/relationships" id="259" r:id="R692765ba956547e3"/>
    <p:sldId xmlns:r="http://schemas.openxmlformats.org/officeDocument/2006/relationships" id="260" r:id="Rf04193f4e71b4acb"/>
    <p:sldId xmlns:r="http://schemas.openxmlformats.org/officeDocument/2006/relationships" id="261" r:id="Rcf760a7091944d96"/>
    <p:sldId xmlns:r="http://schemas.openxmlformats.org/officeDocument/2006/relationships" id="262" r:id="R5d76487f49ac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a490b354c404f" /><Relationship Type="http://schemas.openxmlformats.org/officeDocument/2006/relationships/slide" Target="/ppt/slides/slide1.xml" Id="R754e6f9aa8c84aac" /><Relationship Type="http://schemas.openxmlformats.org/officeDocument/2006/relationships/slide" Target="/ppt/slides/slide2.xml" Id="Rf9616184af464a14" /><Relationship Type="http://schemas.openxmlformats.org/officeDocument/2006/relationships/slide" Target="/ppt/slides/slide3.xml" Id="R2ca19f4b2ce94ac1" /><Relationship Type="http://schemas.openxmlformats.org/officeDocument/2006/relationships/slide" Target="/ppt/slides/slide4.xml" Id="R692765ba956547e3" /><Relationship Type="http://schemas.openxmlformats.org/officeDocument/2006/relationships/slide" Target="/ppt/slides/slide5.xml" Id="Rf04193f4e71b4acb" /><Relationship Type="http://schemas.openxmlformats.org/officeDocument/2006/relationships/slide" Target="/ppt/slides/slide6.xml" Id="Rcf760a7091944d96" /><Relationship Type="http://schemas.openxmlformats.org/officeDocument/2006/relationships/slide" Target="/ppt/slides/slide7.xml" Id="R5d76487f49ac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6d4d7b1e1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6641103b14904" /><Relationship Type="http://schemas.openxmlformats.org/officeDocument/2006/relationships/theme" Target="/ppt/slideMasters/theme/theme1.xml" Id="R8c5544605ae848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36641103b1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fb03b392e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791f5b3c5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8d7d5322647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c35caec42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c904d0614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ad03131b74b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a6e933f2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BODØGAARD HELSE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BODØGAARD HELSE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−329 246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4 084 564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5 157 935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KLAUSEN BODØGAARD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BODØGAARD HELSE AS</a:t>
            </a:r>
          </a:p>
        </p:txBody>
      </p:sp>
    </p:spTree>
  </p:cSld>
  <p:clrMapOvr>
    <a:masterClrMapping xmlns:a="http://schemas.openxmlformats.org/drawingml/2006/main"/>
  </p:clrMapOvr>
</p:sld>
</file>