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e63469332342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273ace74094641"/>
  </p:sldMasterIdLst>
  <p:sldIdLst>
    <p:sldId xmlns:r="http://schemas.openxmlformats.org/officeDocument/2006/relationships" id="256" r:id="R9a862212cfd4405f"/>
    <p:sldId xmlns:r="http://schemas.openxmlformats.org/officeDocument/2006/relationships" id="257" r:id="Ra27c29e2028c448c"/>
    <p:sldId xmlns:r="http://schemas.openxmlformats.org/officeDocument/2006/relationships" id="258" r:id="R7869e53747db4880"/>
    <p:sldId xmlns:r="http://schemas.openxmlformats.org/officeDocument/2006/relationships" id="259" r:id="R63bac2b863764055"/>
    <p:sldId xmlns:r="http://schemas.openxmlformats.org/officeDocument/2006/relationships" id="260" r:id="R72666ff895124918"/>
    <p:sldId xmlns:r="http://schemas.openxmlformats.org/officeDocument/2006/relationships" id="261" r:id="Re95485a087a7413a"/>
    <p:sldId xmlns:r="http://schemas.openxmlformats.org/officeDocument/2006/relationships" id="262" r:id="R61442fa7784941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273ace74094641" /><Relationship Type="http://schemas.openxmlformats.org/officeDocument/2006/relationships/slide" Target="/ppt/slides/slide1.xml" Id="R9a862212cfd4405f" /><Relationship Type="http://schemas.openxmlformats.org/officeDocument/2006/relationships/slide" Target="/ppt/slides/slide2.xml" Id="Ra27c29e2028c448c" /><Relationship Type="http://schemas.openxmlformats.org/officeDocument/2006/relationships/slide" Target="/ppt/slides/slide3.xml" Id="R7869e53747db4880" /><Relationship Type="http://schemas.openxmlformats.org/officeDocument/2006/relationships/slide" Target="/ppt/slides/slide4.xml" Id="R63bac2b863764055" /><Relationship Type="http://schemas.openxmlformats.org/officeDocument/2006/relationships/slide" Target="/ppt/slides/slide5.xml" Id="R72666ff895124918" /><Relationship Type="http://schemas.openxmlformats.org/officeDocument/2006/relationships/slide" Target="/ppt/slides/slide6.xml" Id="Re95485a087a7413a" /><Relationship Type="http://schemas.openxmlformats.org/officeDocument/2006/relationships/slide" Target="/ppt/slides/slide7.xml" Id="R61442fa7784941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85b8b28aca4c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c5fa5d4524633" /><Relationship Type="http://schemas.openxmlformats.org/officeDocument/2006/relationships/theme" Target="/ppt/slideMasters/theme/theme1.xml" Id="R37b1a64373a549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4c5fa5d45246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2e19f4c644c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e33d175f444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84dd753a44a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c0feccbc544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7037f94d641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ede0a8aab41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ec976106a4b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JOBSEN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INVEST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−913 797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4 835 694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37 790 539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37 794 009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ANETTE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LONE HJERTAAS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ANNA HELENE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JOHNNY ARILD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Sørhamna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8403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johnnyjobsen@gmail.com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912 196 607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