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cd952649d743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ba471fd35544bb"/>
  </p:sldMasterIdLst>
  <p:sldIdLst>
    <p:sldId xmlns:r="http://schemas.openxmlformats.org/officeDocument/2006/relationships" id="256" r:id="Rebe63c64eb2e4842"/>
    <p:sldId xmlns:r="http://schemas.openxmlformats.org/officeDocument/2006/relationships" id="257" r:id="Rb9e772288dee4f9e"/>
    <p:sldId xmlns:r="http://schemas.openxmlformats.org/officeDocument/2006/relationships" id="258" r:id="R1866e29f38444ed9"/>
    <p:sldId xmlns:r="http://schemas.openxmlformats.org/officeDocument/2006/relationships" id="259" r:id="R5b110159f135422e"/>
    <p:sldId xmlns:r="http://schemas.openxmlformats.org/officeDocument/2006/relationships" id="260" r:id="Ra218ea6392104bc5"/>
    <p:sldId xmlns:r="http://schemas.openxmlformats.org/officeDocument/2006/relationships" id="261" r:id="R7656b1c9c29e4216"/>
    <p:sldId xmlns:r="http://schemas.openxmlformats.org/officeDocument/2006/relationships" id="262" r:id="R5ea8fda1e09e44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a471fd35544bb" /><Relationship Type="http://schemas.openxmlformats.org/officeDocument/2006/relationships/slide" Target="/ppt/slides/slide1.xml" Id="Rebe63c64eb2e4842" /><Relationship Type="http://schemas.openxmlformats.org/officeDocument/2006/relationships/slide" Target="/ppt/slides/slide2.xml" Id="Rb9e772288dee4f9e" /><Relationship Type="http://schemas.openxmlformats.org/officeDocument/2006/relationships/slide" Target="/ppt/slides/slide3.xml" Id="R1866e29f38444ed9" /><Relationship Type="http://schemas.openxmlformats.org/officeDocument/2006/relationships/slide" Target="/ppt/slides/slide4.xml" Id="R5b110159f135422e" /><Relationship Type="http://schemas.openxmlformats.org/officeDocument/2006/relationships/slide" Target="/ppt/slides/slide5.xml" Id="Ra218ea6392104bc5" /><Relationship Type="http://schemas.openxmlformats.org/officeDocument/2006/relationships/slide" Target="/ppt/slides/slide6.xml" Id="R7656b1c9c29e4216" /><Relationship Type="http://schemas.openxmlformats.org/officeDocument/2006/relationships/slide" Target="/ppt/slides/slide7.xml" Id="R5ea8fda1e09e44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cd0d32f93541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190aab008470c" /><Relationship Type="http://schemas.openxmlformats.org/officeDocument/2006/relationships/theme" Target="/ppt/slideMasters/theme/theme1.xml" Id="Rbdae435b331f4c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b190aab00847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96e2a99524e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211861faa49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0d8c82a8a4f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a921c713549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5928bef4b4c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fc72d060641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e0ef5628f45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ENØKPLAN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ENØKPLAN AS ble etablert [år] og holder til i Saksvik.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303 840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157 303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160 241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−88 976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224 887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Kåre Kongsbrors veg 18B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7562 Saksvik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912 200 000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ENØKPLAN AS</a:t>
            </a:r>
          </a:p>
        </p:txBody>
      </p:sp>
    </p:spTree>
  </p:cSld>
  <p:clrMapOvr>
    <a:masterClrMapping xmlns:a="http://schemas.openxmlformats.org/drawingml/2006/main"/>
  </p:clrMapOvr>
</p:sld>
</file>