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31bac5e90c43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cea53c7f3a4d2d"/>
  </p:sldMasterIdLst>
  <p:sldIdLst>
    <p:sldId xmlns:r="http://schemas.openxmlformats.org/officeDocument/2006/relationships" id="256" r:id="Ra9bbbd68cf984552"/>
    <p:sldId xmlns:r="http://schemas.openxmlformats.org/officeDocument/2006/relationships" id="257" r:id="Rf80fa122332448ad"/>
    <p:sldId xmlns:r="http://schemas.openxmlformats.org/officeDocument/2006/relationships" id="258" r:id="Rdf7ff1551e754783"/>
    <p:sldId xmlns:r="http://schemas.openxmlformats.org/officeDocument/2006/relationships" id="259" r:id="Rd5f61012934740c8"/>
    <p:sldId xmlns:r="http://schemas.openxmlformats.org/officeDocument/2006/relationships" id="260" r:id="R47ee45d7255b453a"/>
    <p:sldId xmlns:r="http://schemas.openxmlformats.org/officeDocument/2006/relationships" id="261" r:id="R58cae2c720854d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cea53c7f3a4d2d" /><Relationship Type="http://schemas.openxmlformats.org/officeDocument/2006/relationships/slide" Target="/ppt/slides/slide1.xml" Id="Ra9bbbd68cf984552" /><Relationship Type="http://schemas.openxmlformats.org/officeDocument/2006/relationships/slide" Target="/ppt/slides/slide2.xml" Id="Rf80fa122332448ad" /><Relationship Type="http://schemas.openxmlformats.org/officeDocument/2006/relationships/slide" Target="/ppt/slides/slide3.xml" Id="Rdf7ff1551e754783" /><Relationship Type="http://schemas.openxmlformats.org/officeDocument/2006/relationships/slide" Target="/ppt/slides/slide4.xml" Id="Rd5f61012934740c8" /><Relationship Type="http://schemas.openxmlformats.org/officeDocument/2006/relationships/slide" Target="/ppt/slides/slide5.xml" Id="R47ee45d7255b453a" /><Relationship Type="http://schemas.openxmlformats.org/officeDocument/2006/relationships/slide" Target="/ppt/slides/slide6.xml" Id="R58cae2c720854d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2ef3b156b441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d92c8210844bb" /><Relationship Type="http://schemas.openxmlformats.org/officeDocument/2006/relationships/theme" Target="/ppt/slideMasters/theme/theme1.xml" Id="R9e614d0f199f43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6d92c8210844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4c39ac04b40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529f5e08149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6888aa53546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5f69bd12946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b7d14c37e4d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79c0e29db4e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HAKKEBO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Ingunn Marie Lie Hakkebo, Eidsvolls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oivind@cafelokka.no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912 230 708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