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6c21d83a9b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8d2370001042ea"/>
  </p:sldMasterIdLst>
  <p:sldIdLst>
    <p:sldId xmlns:r="http://schemas.openxmlformats.org/officeDocument/2006/relationships" id="256" r:id="R11eb82f3e77d490c"/>
    <p:sldId xmlns:r="http://schemas.openxmlformats.org/officeDocument/2006/relationships" id="257" r:id="R4088c7dbb0b14b90"/>
    <p:sldId xmlns:r="http://schemas.openxmlformats.org/officeDocument/2006/relationships" id="258" r:id="R4586e3c9a7ac40a7"/>
    <p:sldId xmlns:r="http://schemas.openxmlformats.org/officeDocument/2006/relationships" id="259" r:id="Raa41851e008443ad"/>
    <p:sldId xmlns:r="http://schemas.openxmlformats.org/officeDocument/2006/relationships" id="260" r:id="Rf3e0aa3f5c5b41eb"/>
    <p:sldId xmlns:r="http://schemas.openxmlformats.org/officeDocument/2006/relationships" id="261" r:id="R3441547513034a7e"/>
    <p:sldId xmlns:r="http://schemas.openxmlformats.org/officeDocument/2006/relationships" id="262" r:id="Re1d30247692d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d2370001042ea" /><Relationship Type="http://schemas.openxmlformats.org/officeDocument/2006/relationships/slide" Target="/ppt/slides/slide1.xml" Id="R11eb82f3e77d490c" /><Relationship Type="http://schemas.openxmlformats.org/officeDocument/2006/relationships/slide" Target="/ppt/slides/slide2.xml" Id="R4088c7dbb0b14b90" /><Relationship Type="http://schemas.openxmlformats.org/officeDocument/2006/relationships/slide" Target="/ppt/slides/slide3.xml" Id="R4586e3c9a7ac40a7" /><Relationship Type="http://schemas.openxmlformats.org/officeDocument/2006/relationships/slide" Target="/ppt/slides/slide4.xml" Id="Raa41851e008443ad" /><Relationship Type="http://schemas.openxmlformats.org/officeDocument/2006/relationships/slide" Target="/ppt/slides/slide5.xml" Id="Rf3e0aa3f5c5b41eb" /><Relationship Type="http://schemas.openxmlformats.org/officeDocument/2006/relationships/slide" Target="/ppt/slides/slide6.xml" Id="R3441547513034a7e" /><Relationship Type="http://schemas.openxmlformats.org/officeDocument/2006/relationships/slide" Target="/ppt/slides/slide7.xml" Id="Re1d30247692d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a7dd7007948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e91ba3e5f48d1" /><Relationship Type="http://schemas.openxmlformats.org/officeDocument/2006/relationships/theme" Target="/ppt/slideMasters/theme/theme1.xml" Id="Rb5db8fd9bf27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ce91ba3e5f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dca745ab44e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3854e776644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485d19b134e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bc194bef044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3138d5d3c47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7ca2e1e3148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81f06584e4b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