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4cdaa617bf45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8155510b5445e5"/>
  </p:sldMasterIdLst>
  <p:sldIdLst>
    <p:sldId xmlns:r="http://schemas.openxmlformats.org/officeDocument/2006/relationships" id="256" r:id="Ra983e14083454f24"/>
    <p:sldId xmlns:r="http://schemas.openxmlformats.org/officeDocument/2006/relationships" id="257" r:id="R375ccdd1eea24882"/>
    <p:sldId xmlns:r="http://schemas.openxmlformats.org/officeDocument/2006/relationships" id="258" r:id="R50406b90d3e646ac"/>
    <p:sldId xmlns:r="http://schemas.openxmlformats.org/officeDocument/2006/relationships" id="259" r:id="Rc625e774566b4240"/>
    <p:sldId xmlns:r="http://schemas.openxmlformats.org/officeDocument/2006/relationships" id="260" r:id="R0862121f114d4c27"/>
    <p:sldId xmlns:r="http://schemas.openxmlformats.org/officeDocument/2006/relationships" id="261" r:id="R5cfcab2a25574b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8155510b5445e5" /><Relationship Type="http://schemas.openxmlformats.org/officeDocument/2006/relationships/slide" Target="/ppt/slides/slide1.xml" Id="Ra983e14083454f24" /><Relationship Type="http://schemas.openxmlformats.org/officeDocument/2006/relationships/slide" Target="/ppt/slides/slide2.xml" Id="R375ccdd1eea24882" /><Relationship Type="http://schemas.openxmlformats.org/officeDocument/2006/relationships/slide" Target="/ppt/slides/slide3.xml" Id="R50406b90d3e646ac" /><Relationship Type="http://schemas.openxmlformats.org/officeDocument/2006/relationships/slide" Target="/ppt/slides/slide4.xml" Id="Rc625e774566b4240" /><Relationship Type="http://schemas.openxmlformats.org/officeDocument/2006/relationships/slide" Target="/ppt/slides/slide5.xml" Id="R0862121f114d4c27" /><Relationship Type="http://schemas.openxmlformats.org/officeDocument/2006/relationships/slide" Target="/ppt/slides/slide6.xml" Id="R5cfcab2a25574b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05ba9cba2e43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b4bbc893f4799" /><Relationship Type="http://schemas.openxmlformats.org/officeDocument/2006/relationships/theme" Target="/ppt/slideMasters/theme/theme1.xml" Id="R271b55fbda6046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6b4bbc893f47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6255de5f44a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a84786c9147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083c3d66d49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cd2667ef247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5747368de45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3df235ca645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