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6d309a70a343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67f39419d04606"/>
  </p:sldMasterIdLst>
  <p:sldIdLst>
    <p:sldId xmlns:r="http://schemas.openxmlformats.org/officeDocument/2006/relationships" id="256" r:id="R479f13ed1f8f4ef5"/>
    <p:sldId xmlns:r="http://schemas.openxmlformats.org/officeDocument/2006/relationships" id="257" r:id="Rb6d058fa7d4e4507"/>
    <p:sldId xmlns:r="http://schemas.openxmlformats.org/officeDocument/2006/relationships" id="258" r:id="Rb02cd6b858c44c79"/>
    <p:sldId xmlns:r="http://schemas.openxmlformats.org/officeDocument/2006/relationships" id="259" r:id="R6b6b07d876034f44"/>
    <p:sldId xmlns:r="http://schemas.openxmlformats.org/officeDocument/2006/relationships" id="260" r:id="Rb1c3f7e7c6214cca"/>
    <p:sldId xmlns:r="http://schemas.openxmlformats.org/officeDocument/2006/relationships" id="261" r:id="Rdb2d78d69ae34362"/>
    <p:sldId xmlns:r="http://schemas.openxmlformats.org/officeDocument/2006/relationships" id="262" r:id="R576b34276bfb48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67f39419d04606" /><Relationship Type="http://schemas.openxmlformats.org/officeDocument/2006/relationships/slide" Target="/ppt/slides/slide1.xml" Id="R479f13ed1f8f4ef5" /><Relationship Type="http://schemas.openxmlformats.org/officeDocument/2006/relationships/slide" Target="/ppt/slides/slide2.xml" Id="Rb6d058fa7d4e4507" /><Relationship Type="http://schemas.openxmlformats.org/officeDocument/2006/relationships/slide" Target="/ppt/slides/slide3.xml" Id="Rb02cd6b858c44c79" /><Relationship Type="http://schemas.openxmlformats.org/officeDocument/2006/relationships/slide" Target="/ppt/slides/slide4.xml" Id="R6b6b07d876034f44" /><Relationship Type="http://schemas.openxmlformats.org/officeDocument/2006/relationships/slide" Target="/ppt/slides/slide5.xml" Id="Rb1c3f7e7c6214cca" /><Relationship Type="http://schemas.openxmlformats.org/officeDocument/2006/relationships/slide" Target="/ppt/slides/slide6.xml" Id="Rdb2d78d69ae34362" /><Relationship Type="http://schemas.openxmlformats.org/officeDocument/2006/relationships/slide" Target="/ppt/slides/slide7.xml" Id="R576b34276bfb48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e08289339e47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ce197c90d4247" /><Relationship Type="http://schemas.openxmlformats.org/officeDocument/2006/relationships/theme" Target="/ppt/slideMasters/theme/theme1.xml" Id="Rf0ad72c8e17c46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0ce197c90d42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c6512f35b45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62170317e4c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e7ff28ddc48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e67edc14542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e07e057634a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92abc9c5940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cf761abd84f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DEGERO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626 779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2 156 852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SALEM HAME IVAN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