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9f4e2de4df43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136c50b70e4a94"/>
  </p:sldMasterIdLst>
  <p:sldIdLst>
    <p:sldId xmlns:r="http://schemas.openxmlformats.org/officeDocument/2006/relationships" id="256" r:id="Rce95d623d56c47f1"/>
    <p:sldId xmlns:r="http://schemas.openxmlformats.org/officeDocument/2006/relationships" id="257" r:id="R44f228c326024a3b"/>
    <p:sldId xmlns:r="http://schemas.openxmlformats.org/officeDocument/2006/relationships" id="258" r:id="R37a54b5b16764f2f"/>
    <p:sldId xmlns:r="http://schemas.openxmlformats.org/officeDocument/2006/relationships" id="259" r:id="Rdb7338f3cbfe4d53"/>
    <p:sldId xmlns:r="http://schemas.openxmlformats.org/officeDocument/2006/relationships" id="260" r:id="Rd67671c217444dcc"/>
    <p:sldId xmlns:r="http://schemas.openxmlformats.org/officeDocument/2006/relationships" id="261" r:id="R4b980a8f6c3345f0"/>
    <p:sldId xmlns:r="http://schemas.openxmlformats.org/officeDocument/2006/relationships" id="262" r:id="R9234ee5cec9449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136c50b70e4a94" /><Relationship Type="http://schemas.openxmlformats.org/officeDocument/2006/relationships/slide" Target="/ppt/slides/slide1.xml" Id="Rce95d623d56c47f1" /><Relationship Type="http://schemas.openxmlformats.org/officeDocument/2006/relationships/slide" Target="/ppt/slides/slide2.xml" Id="R44f228c326024a3b" /><Relationship Type="http://schemas.openxmlformats.org/officeDocument/2006/relationships/slide" Target="/ppt/slides/slide3.xml" Id="R37a54b5b16764f2f" /><Relationship Type="http://schemas.openxmlformats.org/officeDocument/2006/relationships/slide" Target="/ppt/slides/slide4.xml" Id="Rdb7338f3cbfe4d53" /><Relationship Type="http://schemas.openxmlformats.org/officeDocument/2006/relationships/slide" Target="/ppt/slides/slide5.xml" Id="Rd67671c217444dcc" /><Relationship Type="http://schemas.openxmlformats.org/officeDocument/2006/relationships/slide" Target="/ppt/slides/slide6.xml" Id="R4b980a8f6c3345f0" /><Relationship Type="http://schemas.openxmlformats.org/officeDocument/2006/relationships/slide" Target="/ppt/slides/slide7.xml" Id="R9234ee5cec9449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b5e73c5a2843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a394fae2d42ea" /><Relationship Type="http://schemas.openxmlformats.org/officeDocument/2006/relationships/theme" Target="/ppt/slideMasters/theme/theme1.xml" Id="Re16e935a4b9e46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8a394fae2d42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3a1b6defb41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4e9be072443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de99cde2e44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fbc24b2a04c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32176d49744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9988641c04e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f08ac30f446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ATLE OG MARTIN AAMODT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ATLE OG MARTIN AAMODT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12 746 162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1 473 926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5 502 948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7 906 204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AAMODT ATLE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AAMODT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Toftelandsveien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912 255 921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