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aa61285c364e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972c07ac594e0d"/>
  </p:sldMasterIdLst>
  <p:sldIdLst>
    <p:sldId xmlns:r="http://schemas.openxmlformats.org/officeDocument/2006/relationships" id="256" r:id="Ra3a16a534a1c46e7"/>
    <p:sldId xmlns:r="http://schemas.openxmlformats.org/officeDocument/2006/relationships" id="257" r:id="R2ad105296d2649b9"/>
    <p:sldId xmlns:r="http://schemas.openxmlformats.org/officeDocument/2006/relationships" id="258" r:id="R52babf4dac124adc"/>
    <p:sldId xmlns:r="http://schemas.openxmlformats.org/officeDocument/2006/relationships" id="259" r:id="R496f823829914663"/>
    <p:sldId xmlns:r="http://schemas.openxmlformats.org/officeDocument/2006/relationships" id="260" r:id="R015cead4e9464914"/>
    <p:sldId xmlns:r="http://schemas.openxmlformats.org/officeDocument/2006/relationships" id="261" r:id="Rb05a1d634b7146a4"/>
    <p:sldId xmlns:r="http://schemas.openxmlformats.org/officeDocument/2006/relationships" id="262" r:id="R888b1ebe306a49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972c07ac594e0d" /><Relationship Type="http://schemas.openxmlformats.org/officeDocument/2006/relationships/slide" Target="/ppt/slides/slide1.xml" Id="Ra3a16a534a1c46e7" /><Relationship Type="http://schemas.openxmlformats.org/officeDocument/2006/relationships/slide" Target="/ppt/slides/slide2.xml" Id="R2ad105296d2649b9" /><Relationship Type="http://schemas.openxmlformats.org/officeDocument/2006/relationships/slide" Target="/ppt/slides/slide3.xml" Id="R52babf4dac124adc" /><Relationship Type="http://schemas.openxmlformats.org/officeDocument/2006/relationships/slide" Target="/ppt/slides/slide4.xml" Id="R496f823829914663" /><Relationship Type="http://schemas.openxmlformats.org/officeDocument/2006/relationships/slide" Target="/ppt/slides/slide5.xml" Id="R015cead4e9464914" /><Relationship Type="http://schemas.openxmlformats.org/officeDocument/2006/relationships/slide" Target="/ppt/slides/slide6.xml" Id="Rb05a1d634b7146a4" /><Relationship Type="http://schemas.openxmlformats.org/officeDocument/2006/relationships/slide" Target="/ppt/slides/slide7.xml" Id="R888b1ebe306a49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d360ab31fc4b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deff634414270" /><Relationship Type="http://schemas.openxmlformats.org/officeDocument/2006/relationships/theme" Target="/ppt/slideMasters/theme/theme1.xml" Id="R0925d46c56bc45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2deff6344142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301aba72242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db07b36124f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62497756842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83391a3c044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664dff05041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152088ca346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687afbe9847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STEINBO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STEINBO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STEINBO ØST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STEINBO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STEINBO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STEINBO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271 025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−629 320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−2 731 246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10 556 617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STEINBO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STEINBO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STEINBO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Skutesteinveien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912 324 621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STEINBO ØST AS</a:t>
            </a:r>
          </a:p>
        </p:txBody>
      </p:sp>
    </p:spTree>
  </p:cSld>
  <p:clrMapOvr>
    <a:masterClrMapping xmlns:a="http://schemas.openxmlformats.org/drawingml/2006/main"/>
  </p:clrMapOvr>
</p:sld>
</file>