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eac673481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f872f808e4782"/>
  </p:sldMasterIdLst>
  <p:sldIdLst>
    <p:sldId xmlns:r="http://schemas.openxmlformats.org/officeDocument/2006/relationships" id="256" r:id="Rf7c79e6dd04c48f1"/>
    <p:sldId xmlns:r="http://schemas.openxmlformats.org/officeDocument/2006/relationships" id="257" r:id="R1b0346d0de9342fa"/>
    <p:sldId xmlns:r="http://schemas.openxmlformats.org/officeDocument/2006/relationships" id="258" r:id="Rb764319e0f6646d1"/>
    <p:sldId xmlns:r="http://schemas.openxmlformats.org/officeDocument/2006/relationships" id="259" r:id="Rf9543c53b7ac478c"/>
    <p:sldId xmlns:r="http://schemas.openxmlformats.org/officeDocument/2006/relationships" id="260" r:id="Rbd48958321d24db1"/>
    <p:sldId xmlns:r="http://schemas.openxmlformats.org/officeDocument/2006/relationships" id="261" r:id="Rd13756bb3efa4065"/>
    <p:sldId xmlns:r="http://schemas.openxmlformats.org/officeDocument/2006/relationships" id="262" r:id="Rafa08ee8db9045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f872f808e4782" /><Relationship Type="http://schemas.openxmlformats.org/officeDocument/2006/relationships/slide" Target="/ppt/slides/slide1.xml" Id="Rf7c79e6dd04c48f1" /><Relationship Type="http://schemas.openxmlformats.org/officeDocument/2006/relationships/slide" Target="/ppt/slides/slide2.xml" Id="R1b0346d0de9342fa" /><Relationship Type="http://schemas.openxmlformats.org/officeDocument/2006/relationships/slide" Target="/ppt/slides/slide3.xml" Id="Rb764319e0f6646d1" /><Relationship Type="http://schemas.openxmlformats.org/officeDocument/2006/relationships/slide" Target="/ppt/slides/slide4.xml" Id="Rf9543c53b7ac478c" /><Relationship Type="http://schemas.openxmlformats.org/officeDocument/2006/relationships/slide" Target="/ppt/slides/slide5.xml" Id="Rbd48958321d24db1" /><Relationship Type="http://schemas.openxmlformats.org/officeDocument/2006/relationships/slide" Target="/ppt/slides/slide6.xml" Id="Rd13756bb3efa4065" /><Relationship Type="http://schemas.openxmlformats.org/officeDocument/2006/relationships/slide" Target="/ppt/slides/slide7.xml" Id="Rafa08ee8db9045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eb1853e14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ba43d36f24901" /><Relationship Type="http://schemas.openxmlformats.org/officeDocument/2006/relationships/theme" Target="/ppt/slideMasters/theme/theme1.xml" Id="R7056516fc5bb4d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1ba43d36f2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63224e21e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7040d0c104d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eeb434dd4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76f009444e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2bbaa1c3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29d19336f4b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1f4bc01c1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