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fe6ac3d0549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d2ba9a9e06403b"/>
  </p:sldMasterIdLst>
  <p:sldIdLst>
    <p:sldId xmlns:r="http://schemas.openxmlformats.org/officeDocument/2006/relationships" id="256" r:id="R9cc745f9b5154967"/>
    <p:sldId xmlns:r="http://schemas.openxmlformats.org/officeDocument/2006/relationships" id="257" r:id="Rdb8fc6f89b074a95"/>
    <p:sldId xmlns:r="http://schemas.openxmlformats.org/officeDocument/2006/relationships" id="258" r:id="Rc3b301a513b04ded"/>
    <p:sldId xmlns:r="http://schemas.openxmlformats.org/officeDocument/2006/relationships" id="259" r:id="R1e247e590d38473f"/>
    <p:sldId xmlns:r="http://schemas.openxmlformats.org/officeDocument/2006/relationships" id="260" r:id="Ra1d48a19b6dd4be6"/>
    <p:sldId xmlns:r="http://schemas.openxmlformats.org/officeDocument/2006/relationships" id="261" r:id="R048ff67017184038"/>
    <p:sldId xmlns:r="http://schemas.openxmlformats.org/officeDocument/2006/relationships" id="262" r:id="R8330f334d424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2ba9a9e06403b" /><Relationship Type="http://schemas.openxmlformats.org/officeDocument/2006/relationships/slide" Target="/ppt/slides/slide1.xml" Id="R9cc745f9b5154967" /><Relationship Type="http://schemas.openxmlformats.org/officeDocument/2006/relationships/slide" Target="/ppt/slides/slide2.xml" Id="Rdb8fc6f89b074a95" /><Relationship Type="http://schemas.openxmlformats.org/officeDocument/2006/relationships/slide" Target="/ppt/slides/slide3.xml" Id="Rc3b301a513b04ded" /><Relationship Type="http://schemas.openxmlformats.org/officeDocument/2006/relationships/slide" Target="/ppt/slides/slide4.xml" Id="R1e247e590d38473f" /><Relationship Type="http://schemas.openxmlformats.org/officeDocument/2006/relationships/slide" Target="/ppt/slides/slide5.xml" Id="Ra1d48a19b6dd4be6" /><Relationship Type="http://schemas.openxmlformats.org/officeDocument/2006/relationships/slide" Target="/ppt/slides/slide6.xml" Id="R048ff67017184038" /><Relationship Type="http://schemas.openxmlformats.org/officeDocument/2006/relationships/slide" Target="/ppt/slides/slide7.xml" Id="R8330f334d424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862b7a7944d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f38d9012e4f87" /><Relationship Type="http://schemas.openxmlformats.org/officeDocument/2006/relationships/theme" Target="/ppt/slideMasters/theme/theme1.xml" Id="R24642cd187e2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f38d9012e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aded6ab10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00ffe5873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26e8aefca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4c9ec4e0b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7124ecbf6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8f8a13212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cefa589e4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