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b6b5af0695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354aa13ed424c"/>
  </p:sldMasterIdLst>
  <p:sldIdLst>
    <p:sldId xmlns:r="http://schemas.openxmlformats.org/officeDocument/2006/relationships" id="256" r:id="R67afc00504344485"/>
    <p:sldId xmlns:r="http://schemas.openxmlformats.org/officeDocument/2006/relationships" id="257" r:id="Rd9f7fc1525b84845"/>
    <p:sldId xmlns:r="http://schemas.openxmlformats.org/officeDocument/2006/relationships" id="258" r:id="R1cf7343f88284f8c"/>
    <p:sldId xmlns:r="http://schemas.openxmlformats.org/officeDocument/2006/relationships" id="259" r:id="R407f1d6dfb2b433b"/>
    <p:sldId xmlns:r="http://schemas.openxmlformats.org/officeDocument/2006/relationships" id="260" r:id="Rc2e1a2a4e631409e"/>
    <p:sldId xmlns:r="http://schemas.openxmlformats.org/officeDocument/2006/relationships" id="261" r:id="R50e3c928011743e3"/>
    <p:sldId xmlns:r="http://schemas.openxmlformats.org/officeDocument/2006/relationships" id="262" r:id="R1e05c5596b47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354aa13ed424c" /><Relationship Type="http://schemas.openxmlformats.org/officeDocument/2006/relationships/slide" Target="/ppt/slides/slide1.xml" Id="R67afc00504344485" /><Relationship Type="http://schemas.openxmlformats.org/officeDocument/2006/relationships/slide" Target="/ppt/slides/slide2.xml" Id="Rd9f7fc1525b84845" /><Relationship Type="http://schemas.openxmlformats.org/officeDocument/2006/relationships/slide" Target="/ppt/slides/slide3.xml" Id="R1cf7343f88284f8c" /><Relationship Type="http://schemas.openxmlformats.org/officeDocument/2006/relationships/slide" Target="/ppt/slides/slide4.xml" Id="R407f1d6dfb2b433b" /><Relationship Type="http://schemas.openxmlformats.org/officeDocument/2006/relationships/slide" Target="/ppt/slides/slide5.xml" Id="Rc2e1a2a4e631409e" /><Relationship Type="http://schemas.openxmlformats.org/officeDocument/2006/relationships/slide" Target="/ppt/slides/slide6.xml" Id="R50e3c928011743e3" /><Relationship Type="http://schemas.openxmlformats.org/officeDocument/2006/relationships/slide" Target="/ppt/slides/slide7.xml" Id="R1e05c5596b47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e49550bfa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28274ae4e4300" /><Relationship Type="http://schemas.openxmlformats.org/officeDocument/2006/relationships/theme" Target="/ppt/slideMasters/theme/theme1.xml" Id="R0856059dcdfe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28274ae4e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e65030c7845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289dea842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dd51cc396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848a5636c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396143a934f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3261d7de9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0fd44e75e4f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68 979 000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−72 299 000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−57 956 000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822 712 000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1 656 939 000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DSD BUS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Møllendalsveien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05505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912 423 921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 AS</a:t>
            </a:r>
          </a:p>
        </p:txBody>
      </p:sp>
    </p:spTree>
  </p:cSld>
  <p:clrMapOvr>
    <a:masterClrMapping xmlns:a="http://schemas.openxmlformats.org/drawingml/2006/main"/>
  </p:clrMapOvr>
</p:sld>
</file>