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fbb935ca9f42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5dfe30ba9b4488"/>
  </p:sldMasterIdLst>
  <p:sldIdLst>
    <p:sldId xmlns:r="http://schemas.openxmlformats.org/officeDocument/2006/relationships" id="256" r:id="R4e9646c8077f4b54"/>
    <p:sldId xmlns:r="http://schemas.openxmlformats.org/officeDocument/2006/relationships" id="257" r:id="Rfa99aca79e9149f6"/>
    <p:sldId xmlns:r="http://schemas.openxmlformats.org/officeDocument/2006/relationships" id="258" r:id="R6b4acb26f2ec44a7"/>
    <p:sldId xmlns:r="http://schemas.openxmlformats.org/officeDocument/2006/relationships" id="259" r:id="R45b62675fcb24590"/>
    <p:sldId xmlns:r="http://schemas.openxmlformats.org/officeDocument/2006/relationships" id="260" r:id="R9d4bbaeb62074759"/>
    <p:sldId xmlns:r="http://schemas.openxmlformats.org/officeDocument/2006/relationships" id="261" r:id="Rd71406f84d064050"/>
    <p:sldId xmlns:r="http://schemas.openxmlformats.org/officeDocument/2006/relationships" id="262" r:id="R81152ef503fb4d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5dfe30ba9b4488" /><Relationship Type="http://schemas.openxmlformats.org/officeDocument/2006/relationships/slide" Target="/ppt/slides/slide1.xml" Id="R4e9646c8077f4b54" /><Relationship Type="http://schemas.openxmlformats.org/officeDocument/2006/relationships/slide" Target="/ppt/slides/slide2.xml" Id="Rfa99aca79e9149f6" /><Relationship Type="http://schemas.openxmlformats.org/officeDocument/2006/relationships/slide" Target="/ppt/slides/slide3.xml" Id="R6b4acb26f2ec44a7" /><Relationship Type="http://schemas.openxmlformats.org/officeDocument/2006/relationships/slide" Target="/ppt/slides/slide4.xml" Id="R45b62675fcb24590" /><Relationship Type="http://schemas.openxmlformats.org/officeDocument/2006/relationships/slide" Target="/ppt/slides/slide5.xml" Id="R9d4bbaeb62074759" /><Relationship Type="http://schemas.openxmlformats.org/officeDocument/2006/relationships/slide" Target="/ppt/slides/slide6.xml" Id="Rd71406f84d064050" /><Relationship Type="http://schemas.openxmlformats.org/officeDocument/2006/relationships/slide" Target="/ppt/slides/slide7.xml" Id="R81152ef503fb4d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1439ee600846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17c0595fe4592" /><Relationship Type="http://schemas.openxmlformats.org/officeDocument/2006/relationships/theme" Target="/ppt/slideMasters/theme/theme1.xml" Id="R44177235f64f4b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517c0595fe45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35466486346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56c88f80d47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4b29cbb2f4c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e7eb3b49441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07ceb925b49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7bac1200846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fefb61e1248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TIDE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6 033 920 000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−35 236 000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−196 646 000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411 902 000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5 529 720 000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DSD BUS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Møllendalsveien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05505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post@tide.no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www.tide.no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912 423 921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