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0296bbabb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efff78622433c"/>
  </p:sldMasterIdLst>
  <p:sldIdLst>
    <p:sldId xmlns:r="http://schemas.openxmlformats.org/officeDocument/2006/relationships" id="256" r:id="Rb1d5e774ba7747b4"/>
    <p:sldId xmlns:r="http://schemas.openxmlformats.org/officeDocument/2006/relationships" id="257" r:id="R7b684965b6dc4dc3"/>
    <p:sldId xmlns:r="http://schemas.openxmlformats.org/officeDocument/2006/relationships" id="258" r:id="R1c7a7f4ef78d49c6"/>
    <p:sldId xmlns:r="http://schemas.openxmlformats.org/officeDocument/2006/relationships" id="259" r:id="Rd643b444b0f84dd7"/>
    <p:sldId xmlns:r="http://schemas.openxmlformats.org/officeDocument/2006/relationships" id="260" r:id="Rbff31fdc646b4e8a"/>
    <p:sldId xmlns:r="http://schemas.openxmlformats.org/officeDocument/2006/relationships" id="261" r:id="R5031ac0624744b85"/>
    <p:sldId xmlns:r="http://schemas.openxmlformats.org/officeDocument/2006/relationships" id="262" r:id="R21bf347bc19943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efff78622433c" /><Relationship Type="http://schemas.openxmlformats.org/officeDocument/2006/relationships/slide" Target="/ppt/slides/slide1.xml" Id="Rb1d5e774ba7747b4" /><Relationship Type="http://schemas.openxmlformats.org/officeDocument/2006/relationships/slide" Target="/ppt/slides/slide2.xml" Id="R7b684965b6dc4dc3" /><Relationship Type="http://schemas.openxmlformats.org/officeDocument/2006/relationships/slide" Target="/ppt/slides/slide3.xml" Id="R1c7a7f4ef78d49c6" /><Relationship Type="http://schemas.openxmlformats.org/officeDocument/2006/relationships/slide" Target="/ppt/slides/slide4.xml" Id="Rd643b444b0f84dd7" /><Relationship Type="http://schemas.openxmlformats.org/officeDocument/2006/relationships/slide" Target="/ppt/slides/slide5.xml" Id="Rbff31fdc646b4e8a" /><Relationship Type="http://schemas.openxmlformats.org/officeDocument/2006/relationships/slide" Target="/ppt/slides/slide6.xml" Id="R5031ac0624744b85" /><Relationship Type="http://schemas.openxmlformats.org/officeDocument/2006/relationships/slide" Target="/ppt/slides/slide7.xml" Id="R21bf347bc19943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32db4e29244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17df5015f492e" /><Relationship Type="http://schemas.openxmlformats.org/officeDocument/2006/relationships/theme" Target="/ppt/slideMasters/theme/theme1.xml" Id="R335f122fad9b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17df5015f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e37b1ac844c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d1aa274b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a2ac57a0a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baccd3663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402b5877e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07d8e3ddd42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1930ced2c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