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75cad45fe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5bbba2817449f"/>
  </p:sldMasterIdLst>
  <p:sldIdLst>
    <p:sldId xmlns:r="http://schemas.openxmlformats.org/officeDocument/2006/relationships" id="256" r:id="R66954ff360a54a85"/>
    <p:sldId xmlns:r="http://schemas.openxmlformats.org/officeDocument/2006/relationships" id="257" r:id="R14b245559f3141f9"/>
    <p:sldId xmlns:r="http://schemas.openxmlformats.org/officeDocument/2006/relationships" id="258" r:id="R937b76fdbdd3499b"/>
    <p:sldId xmlns:r="http://schemas.openxmlformats.org/officeDocument/2006/relationships" id="259" r:id="R3654256c9a314345"/>
    <p:sldId xmlns:r="http://schemas.openxmlformats.org/officeDocument/2006/relationships" id="260" r:id="R4b73993cd47549ec"/>
    <p:sldId xmlns:r="http://schemas.openxmlformats.org/officeDocument/2006/relationships" id="261" r:id="R2cedb7c9b1904e69"/>
    <p:sldId xmlns:r="http://schemas.openxmlformats.org/officeDocument/2006/relationships" id="262" r:id="R31d07f1ceee8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5bbba2817449f" /><Relationship Type="http://schemas.openxmlformats.org/officeDocument/2006/relationships/slide" Target="/ppt/slides/slide1.xml" Id="R66954ff360a54a85" /><Relationship Type="http://schemas.openxmlformats.org/officeDocument/2006/relationships/slide" Target="/ppt/slides/slide2.xml" Id="R14b245559f3141f9" /><Relationship Type="http://schemas.openxmlformats.org/officeDocument/2006/relationships/slide" Target="/ppt/slides/slide3.xml" Id="R937b76fdbdd3499b" /><Relationship Type="http://schemas.openxmlformats.org/officeDocument/2006/relationships/slide" Target="/ppt/slides/slide4.xml" Id="R3654256c9a314345" /><Relationship Type="http://schemas.openxmlformats.org/officeDocument/2006/relationships/slide" Target="/ppt/slides/slide5.xml" Id="R4b73993cd47549ec" /><Relationship Type="http://schemas.openxmlformats.org/officeDocument/2006/relationships/slide" Target="/ppt/slides/slide6.xml" Id="R2cedb7c9b1904e69" /><Relationship Type="http://schemas.openxmlformats.org/officeDocument/2006/relationships/slide" Target="/ppt/slides/slide7.xml" Id="R31d07f1ceee8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07c602d54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63f78e28d45bc" /><Relationship Type="http://schemas.openxmlformats.org/officeDocument/2006/relationships/theme" Target="/ppt/slideMasters/theme/theme1.xml" Id="R56b1d774caeb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63f78e28d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60fed4627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abc3a93a8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07cda86ff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43e00c7e8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d25f621ee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cc10af30f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cde5b2ff1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