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d3fea760614c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2cdf86a1ae4284"/>
  </p:sldMasterIdLst>
  <p:sldIdLst>
    <p:sldId xmlns:r="http://schemas.openxmlformats.org/officeDocument/2006/relationships" id="256" r:id="R0c6966748d264340"/>
    <p:sldId xmlns:r="http://schemas.openxmlformats.org/officeDocument/2006/relationships" id="257" r:id="R9fe92695f5b74091"/>
    <p:sldId xmlns:r="http://schemas.openxmlformats.org/officeDocument/2006/relationships" id="258" r:id="Ra8ad75de56b94b4a"/>
    <p:sldId xmlns:r="http://schemas.openxmlformats.org/officeDocument/2006/relationships" id="259" r:id="R47ad48f444474dfe"/>
    <p:sldId xmlns:r="http://schemas.openxmlformats.org/officeDocument/2006/relationships" id="260" r:id="R4c3b1aa3d8614c51"/>
    <p:sldId xmlns:r="http://schemas.openxmlformats.org/officeDocument/2006/relationships" id="261" r:id="R79f695b3494b4bbd"/>
    <p:sldId xmlns:r="http://schemas.openxmlformats.org/officeDocument/2006/relationships" id="262" r:id="Rda7d71ae99ed4d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2cdf86a1ae4284" /><Relationship Type="http://schemas.openxmlformats.org/officeDocument/2006/relationships/slide" Target="/ppt/slides/slide1.xml" Id="R0c6966748d264340" /><Relationship Type="http://schemas.openxmlformats.org/officeDocument/2006/relationships/slide" Target="/ppt/slides/slide2.xml" Id="R9fe92695f5b74091" /><Relationship Type="http://schemas.openxmlformats.org/officeDocument/2006/relationships/slide" Target="/ppt/slides/slide3.xml" Id="Ra8ad75de56b94b4a" /><Relationship Type="http://schemas.openxmlformats.org/officeDocument/2006/relationships/slide" Target="/ppt/slides/slide4.xml" Id="R47ad48f444474dfe" /><Relationship Type="http://schemas.openxmlformats.org/officeDocument/2006/relationships/slide" Target="/ppt/slides/slide5.xml" Id="R4c3b1aa3d8614c51" /><Relationship Type="http://schemas.openxmlformats.org/officeDocument/2006/relationships/slide" Target="/ppt/slides/slide6.xml" Id="R79f695b3494b4bbd" /><Relationship Type="http://schemas.openxmlformats.org/officeDocument/2006/relationships/slide" Target="/ppt/slides/slide7.xml" Id="Rda7d71ae99ed4d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fd3d6c442547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b4859c08d49c6" /><Relationship Type="http://schemas.openxmlformats.org/officeDocument/2006/relationships/theme" Target="/ppt/slideMasters/theme/theme1.xml" Id="R64664a54e1494a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0b4859c08d49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6a800788a49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72cd0d3594f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c70847cad47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26bd909a449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0f875b51948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8c4e7b8564c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53da881cd4e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HAUSVIK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HAUSVIK HANDEL AS ble etablert [år] og holder til i Haus.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38 685 765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877 631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816 318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5 885 893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9 757 528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 HELLAND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5286 Haus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kiwi.haus@ngbutikk.net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912 520 021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