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6701f33a554b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6eb3a583d4495d"/>
  </p:sldMasterIdLst>
  <p:sldIdLst>
    <p:sldId xmlns:r="http://schemas.openxmlformats.org/officeDocument/2006/relationships" id="256" r:id="Rb48bc64d3b8f4062"/>
    <p:sldId xmlns:r="http://schemas.openxmlformats.org/officeDocument/2006/relationships" id="257" r:id="R027d4f8467b54617"/>
    <p:sldId xmlns:r="http://schemas.openxmlformats.org/officeDocument/2006/relationships" id="258" r:id="R1a81a19433de40b1"/>
    <p:sldId xmlns:r="http://schemas.openxmlformats.org/officeDocument/2006/relationships" id="259" r:id="Rfd8aa0f8fc324639"/>
    <p:sldId xmlns:r="http://schemas.openxmlformats.org/officeDocument/2006/relationships" id="260" r:id="Rd1c060d08e894785"/>
    <p:sldId xmlns:r="http://schemas.openxmlformats.org/officeDocument/2006/relationships" id="261" r:id="R5b27b7a3ecc64094"/>
    <p:sldId xmlns:r="http://schemas.openxmlformats.org/officeDocument/2006/relationships" id="262" r:id="R3282c1f499c440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6eb3a583d4495d" /><Relationship Type="http://schemas.openxmlformats.org/officeDocument/2006/relationships/slide" Target="/ppt/slides/slide1.xml" Id="Rb48bc64d3b8f4062" /><Relationship Type="http://schemas.openxmlformats.org/officeDocument/2006/relationships/slide" Target="/ppt/slides/slide2.xml" Id="R027d4f8467b54617" /><Relationship Type="http://schemas.openxmlformats.org/officeDocument/2006/relationships/slide" Target="/ppt/slides/slide3.xml" Id="R1a81a19433de40b1" /><Relationship Type="http://schemas.openxmlformats.org/officeDocument/2006/relationships/slide" Target="/ppt/slides/slide4.xml" Id="Rfd8aa0f8fc324639" /><Relationship Type="http://schemas.openxmlformats.org/officeDocument/2006/relationships/slide" Target="/ppt/slides/slide5.xml" Id="Rd1c060d08e894785" /><Relationship Type="http://schemas.openxmlformats.org/officeDocument/2006/relationships/slide" Target="/ppt/slides/slide6.xml" Id="R5b27b7a3ecc64094" /><Relationship Type="http://schemas.openxmlformats.org/officeDocument/2006/relationships/slide" Target="/ppt/slides/slide7.xml" Id="R3282c1f499c440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d100ae6f384d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28e3ca6834d70" /><Relationship Type="http://schemas.openxmlformats.org/officeDocument/2006/relationships/theme" Target="/ppt/slideMasters/theme/theme1.xml" Id="Rd10a4d5930b840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b28e3ca6834d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ffa2d21a440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2ac60389a4e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23b0a554548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c941189ba40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cefa1330740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45643857a4d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eb0d046e641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 GRUPPEN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435 197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1 329 692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2 271 335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MELING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Hillevågsveien 101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912 613 232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