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4161a4b40044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aab62ab19a489f"/>
  </p:sldMasterIdLst>
  <p:sldIdLst>
    <p:sldId xmlns:r="http://schemas.openxmlformats.org/officeDocument/2006/relationships" id="256" r:id="Rabef83117adf432c"/>
    <p:sldId xmlns:r="http://schemas.openxmlformats.org/officeDocument/2006/relationships" id="257" r:id="R874b06e9938f49a8"/>
    <p:sldId xmlns:r="http://schemas.openxmlformats.org/officeDocument/2006/relationships" id="258" r:id="Rfb860472f32a4184"/>
    <p:sldId xmlns:r="http://schemas.openxmlformats.org/officeDocument/2006/relationships" id="259" r:id="Raf4340158091478c"/>
    <p:sldId xmlns:r="http://schemas.openxmlformats.org/officeDocument/2006/relationships" id="260" r:id="Rbfc616a33ca4405c"/>
    <p:sldId xmlns:r="http://schemas.openxmlformats.org/officeDocument/2006/relationships" id="261" r:id="Ref18dfbd49a34934"/>
    <p:sldId xmlns:r="http://schemas.openxmlformats.org/officeDocument/2006/relationships" id="262" r:id="R4d41005f52644f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aab62ab19a489f" /><Relationship Type="http://schemas.openxmlformats.org/officeDocument/2006/relationships/slide" Target="/ppt/slides/slide1.xml" Id="Rabef83117adf432c" /><Relationship Type="http://schemas.openxmlformats.org/officeDocument/2006/relationships/slide" Target="/ppt/slides/slide2.xml" Id="R874b06e9938f49a8" /><Relationship Type="http://schemas.openxmlformats.org/officeDocument/2006/relationships/slide" Target="/ppt/slides/slide3.xml" Id="Rfb860472f32a4184" /><Relationship Type="http://schemas.openxmlformats.org/officeDocument/2006/relationships/slide" Target="/ppt/slides/slide4.xml" Id="Raf4340158091478c" /><Relationship Type="http://schemas.openxmlformats.org/officeDocument/2006/relationships/slide" Target="/ppt/slides/slide5.xml" Id="Rbfc616a33ca4405c" /><Relationship Type="http://schemas.openxmlformats.org/officeDocument/2006/relationships/slide" Target="/ppt/slides/slide6.xml" Id="Ref18dfbd49a34934" /><Relationship Type="http://schemas.openxmlformats.org/officeDocument/2006/relationships/slide" Target="/ppt/slides/slide7.xml" Id="R4d41005f52644f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6539c47a3141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04e53c14154fcf" /><Relationship Type="http://schemas.openxmlformats.org/officeDocument/2006/relationships/theme" Target="/ppt/slideMasters/theme/theme1.xml" Id="Rd56100caf8f24e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04e53c14154f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713fa966e843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539f868e6c4e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4e72a897a343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ea27954e34e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ee8761d04c4f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e65953b20b42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eb90c975864c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ECIT VALDRES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VALDRES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ECIT VALDRES AS ble etablert [år] og holder til i Bagn.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VALDRES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VALDRES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VALDRES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13 541 625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1 311 022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1 082 004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537 700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3 771 005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VALDRES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ECIT VEIBY AKONTO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VALDRES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Valdrestunet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2930 Bagn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34 89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912 683 052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VALDRES AS</a:t>
            </a:r>
          </a:p>
        </p:txBody>
      </p:sp>
    </p:spTree>
  </p:cSld>
  <p:clrMapOvr>
    <a:masterClrMapping xmlns:a="http://schemas.openxmlformats.org/drawingml/2006/main"/>
  </p:clrMapOvr>
</p:sld>
</file>