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55686657b4b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eedcb10134b95"/>
  </p:sldMasterIdLst>
  <p:sldIdLst>
    <p:sldId xmlns:r="http://schemas.openxmlformats.org/officeDocument/2006/relationships" id="256" r:id="R493776978cb544f8"/>
    <p:sldId xmlns:r="http://schemas.openxmlformats.org/officeDocument/2006/relationships" id="257" r:id="R289511578723457d"/>
    <p:sldId xmlns:r="http://schemas.openxmlformats.org/officeDocument/2006/relationships" id="258" r:id="R0ac414df30b44da8"/>
    <p:sldId xmlns:r="http://schemas.openxmlformats.org/officeDocument/2006/relationships" id="259" r:id="R42aa85f7d5a54575"/>
    <p:sldId xmlns:r="http://schemas.openxmlformats.org/officeDocument/2006/relationships" id="260" r:id="R34e63d53e829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eedcb10134b95" /><Relationship Type="http://schemas.openxmlformats.org/officeDocument/2006/relationships/slide" Target="/ppt/slides/slide1.xml" Id="R493776978cb544f8" /><Relationship Type="http://schemas.openxmlformats.org/officeDocument/2006/relationships/slide" Target="/ppt/slides/slide2.xml" Id="R289511578723457d" /><Relationship Type="http://schemas.openxmlformats.org/officeDocument/2006/relationships/slide" Target="/ppt/slides/slide3.xml" Id="R0ac414df30b44da8" /><Relationship Type="http://schemas.openxmlformats.org/officeDocument/2006/relationships/slide" Target="/ppt/slides/slide4.xml" Id="R42aa85f7d5a54575" /><Relationship Type="http://schemas.openxmlformats.org/officeDocument/2006/relationships/slide" Target="/ppt/slides/slide5.xml" Id="R34e63d53e829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bebddb2a8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e92db698140fc" /><Relationship Type="http://schemas.openxmlformats.org/officeDocument/2006/relationships/theme" Target="/ppt/slideMasters/theme/theme1.xml" Id="R8c1e68211a3c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e92db6981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314aee14d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691628ba4b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14b17187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a3d90a5b5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f7e74cd34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