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362b70544bd455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4c8f480d43c4881"/>
  </p:sldMasterIdLst>
  <p:sldIdLst>
    <p:sldId xmlns:r="http://schemas.openxmlformats.org/officeDocument/2006/relationships" id="256" r:id="R7bbb2718fddf4c21"/>
    <p:sldId xmlns:r="http://schemas.openxmlformats.org/officeDocument/2006/relationships" id="257" r:id="R3d22c519394d4185"/>
    <p:sldId xmlns:r="http://schemas.openxmlformats.org/officeDocument/2006/relationships" id="258" r:id="Rb2ef4571d7314313"/>
    <p:sldId xmlns:r="http://schemas.openxmlformats.org/officeDocument/2006/relationships" id="259" r:id="R3115128b92cf4240"/>
    <p:sldId xmlns:r="http://schemas.openxmlformats.org/officeDocument/2006/relationships" id="260" r:id="R2825d3766e3a4e5b"/>
    <p:sldId xmlns:r="http://schemas.openxmlformats.org/officeDocument/2006/relationships" id="261" r:id="Rd0f00f2678fd4419"/>
    <p:sldId xmlns:r="http://schemas.openxmlformats.org/officeDocument/2006/relationships" id="262" r:id="Re19f8540295143e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c8f480d43c4881" /><Relationship Type="http://schemas.openxmlformats.org/officeDocument/2006/relationships/slide" Target="/ppt/slides/slide1.xml" Id="R7bbb2718fddf4c21" /><Relationship Type="http://schemas.openxmlformats.org/officeDocument/2006/relationships/slide" Target="/ppt/slides/slide2.xml" Id="R3d22c519394d4185" /><Relationship Type="http://schemas.openxmlformats.org/officeDocument/2006/relationships/slide" Target="/ppt/slides/slide3.xml" Id="Rb2ef4571d7314313" /><Relationship Type="http://schemas.openxmlformats.org/officeDocument/2006/relationships/slide" Target="/ppt/slides/slide4.xml" Id="R3115128b92cf4240" /><Relationship Type="http://schemas.openxmlformats.org/officeDocument/2006/relationships/slide" Target="/ppt/slides/slide5.xml" Id="R2825d3766e3a4e5b" /><Relationship Type="http://schemas.openxmlformats.org/officeDocument/2006/relationships/slide" Target="/ppt/slides/slide6.xml" Id="Rd0f00f2678fd4419" /><Relationship Type="http://schemas.openxmlformats.org/officeDocument/2006/relationships/slide" Target="/ppt/slides/slide7.xml" Id="Re19f8540295143e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db2bf16d6a461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ea45cb2a414c85" /><Relationship Type="http://schemas.openxmlformats.org/officeDocument/2006/relationships/theme" Target="/ppt/slideMasters/theme/theme1.xml" Id="R6b48008680464a8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4ea45cb2a414c8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2671463bc54b8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6d5df590524cf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e1f1250fa3453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fc8b5874754fc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0b18bac156486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f355e46cce405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0e7f93fae6459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NORSEA PROPERTY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NORSEA PROPERTY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NORSEA PROPERTY AS ble etablert [år] og holder til i Tananger.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NORSEA PROPERTY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NORSEA PROPERTY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NORSEA PROPERTY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17 247 000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−13 015 000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45 252 000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3 524 128 000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3 558 636 000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NORSEA PROPERTY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NORSEA GROUP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NORSEA PROPERTY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Risavika Havnering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4056 Tananger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912 870 979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NORSEA PROPERTY AS</a:t>
            </a:r>
          </a:p>
        </p:txBody>
      </p:sp>
    </p:spTree>
  </p:cSld>
  <p:clrMapOvr>
    <a:masterClrMapping xmlns:a="http://schemas.openxmlformats.org/drawingml/2006/main"/>
  </p:clrMapOvr>
</p:sld>
</file>