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a5cbcb9b63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c1cedb9ba4901"/>
  </p:sldMasterIdLst>
  <p:sldIdLst>
    <p:sldId xmlns:r="http://schemas.openxmlformats.org/officeDocument/2006/relationships" id="256" r:id="R1721b3b76d2d4084"/>
    <p:sldId xmlns:r="http://schemas.openxmlformats.org/officeDocument/2006/relationships" id="257" r:id="Rbbdc600878b14494"/>
    <p:sldId xmlns:r="http://schemas.openxmlformats.org/officeDocument/2006/relationships" id="258" r:id="Ra50f44d930604c3b"/>
    <p:sldId xmlns:r="http://schemas.openxmlformats.org/officeDocument/2006/relationships" id="259" r:id="R09a62156d7e343a3"/>
    <p:sldId xmlns:r="http://schemas.openxmlformats.org/officeDocument/2006/relationships" id="260" r:id="Rbb12149e58f14c5c"/>
    <p:sldId xmlns:r="http://schemas.openxmlformats.org/officeDocument/2006/relationships" id="261" r:id="R0830c37beb9f4b83"/>
    <p:sldId xmlns:r="http://schemas.openxmlformats.org/officeDocument/2006/relationships" id="262" r:id="R51a75aab61634c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c1cedb9ba4901" /><Relationship Type="http://schemas.openxmlformats.org/officeDocument/2006/relationships/slide" Target="/ppt/slides/slide1.xml" Id="R1721b3b76d2d4084" /><Relationship Type="http://schemas.openxmlformats.org/officeDocument/2006/relationships/slide" Target="/ppt/slides/slide2.xml" Id="Rbbdc600878b14494" /><Relationship Type="http://schemas.openxmlformats.org/officeDocument/2006/relationships/slide" Target="/ppt/slides/slide3.xml" Id="Ra50f44d930604c3b" /><Relationship Type="http://schemas.openxmlformats.org/officeDocument/2006/relationships/slide" Target="/ppt/slides/slide4.xml" Id="R09a62156d7e343a3" /><Relationship Type="http://schemas.openxmlformats.org/officeDocument/2006/relationships/slide" Target="/ppt/slides/slide5.xml" Id="Rbb12149e58f14c5c" /><Relationship Type="http://schemas.openxmlformats.org/officeDocument/2006/relationships/slide" Target="/ppt/slides/slide6.xml" Id="R0830c37beb9f4b83" /><Relationship Type="http://schemas.openxmlformats.org/officeDocument/2006/relationships/slide" Target="/ppt/slides/slide7.xml" Id="R51a75aab61634c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97147f611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f77d73dbb4d3f" /><Relationship Type="http://schemas.openxmlformats.org/officeDocument/2006/relationships/theme" Target="/ppt/slideMasters/theme/theme1.xml" Id="R33b2352bd227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f77d73dbb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4a25bd830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55bca3f81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7cf358b745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15d3318d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cef6d9d1846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56adfaf4e4a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793d2961c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