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6c63602b314f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c929713d41449c"/>
  </p:sldMasterIdLst>
  <p:sldIdLst>
    <p:sldId xmlns:r="http://schemas.openxmlformats.org/officeDocument/2006/relationships" id="256" r:id="R783e669d3aa24a90"/>
    <p:sldId xmlns:r="http://schemas.openxmlformats.org/officeDocument/2006/relationships" id="257" r:id="Rf2392f337dbe44ac"/>
    <p:sldId xmlns:r="http://schemas.openxmlformats.org/officeDocument/2006/relationships" id="258" r:id="Rfb6c9f0517a144a9"/>
    <p:sldId xmlns:r="http://schemas.openxmlformats.org/officeDocument/2006/relationships" id="259" r:id="R30c820c336ab4ffa"/>
    <p:sldId xmlns:r="http://schemas.openxmlformats.org/officeDocument/2006/relationships" id="260" r:id="Rbe3b6af163ba49cb"/>
    <p:sldId xmlns:r="http://schemas.openxmlformats.org/officeDocument/2006/relationships" id="261" r:id="R472d57d1fae64219"/>
    <p:sldId xmlns:r="http://schemas.openxmlformats.org/officeDocument/2006/relationships" id="262" r:id="R09f969d5084447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c929713d41449c" /><Relationship Type="http://schemas.openxmlformats.org/officeDocument/2006/relationships/slide" Target="/ppt/slides/slide1.xml" Id="R783e669d3aa24a90" /><Relationship Type="http://schemas.openxmlformats.org/officeDocument/2006/relationships/slide" Target="/ppt/slides/slide2.xml" Id="Rf2392f337dbe44ac" /><Relationship Type="http://schemas.openxmlformats.org/officeDocument/2006/relationships/slide" Target="/ppt/slides/slide3.xml" Id="Rfb6c9f0517a144a9" /><Relationship Type="http://schemas.openxmlformats.org/officeDocument/2006/relationships/slide" Target="/ppt/slides/slide4.xml" Id="R30c820c336ab4ffa" /><Relationship Type="http://schemas.openxmlformats.org/officeDocument/2006/relationships/slide" Target="/ppt/slides/slide5.xml" Id="Rbe3b6af163ba49cb" /><Relationship Type="http://schemas.openxmlformats.org/officeDocument/2006/relationships/slide" Target="/ppt/slides/slide6.xml" Id="R472d57d1fae64219" /><Relationship Type="http://schemas.openxmlformats.org/officeDocument/2006/relationships/slide" Target="/ppt/slides/slide7.xml" Id="R09f969d5084447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24b34238144b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a70a2e93fa4205" /><Relationship Type="http://schemas.openxmlformats.org/officeDocument/2006/relationships/theme" Target="/ppt/slideMasters/theme/theme1.xml" Id="R32c89aa003384f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a70a2e93fa42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665227641347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f58306e7da43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c7487e47b42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e5b933ee494d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85ff8fa30b49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bdd00f619f40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e56e28186342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WISETH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WISETH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981 668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423 896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298 125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4 124 191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15 464 469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WISETH ANDRE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Lilleteigen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1406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andre@wislan.no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912 901 351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WISETH AS</a:t>
            </a:r>
          </a:p>
        </p:txBody>
      </p:sp>
    </p:spTree>
  </p:cSld>
  <p:clrMapOvr>
    <a:masterClrMapping xmlns:a="http://schemas.openxmlformats.org/drawingml/2006/main"/>
  </p:clrMapOvr>
</p:sld>
</file>