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0515f93cf043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10a862cbcb4500"/>
  </p:sldMasterIdLst>
  <p:sldIdLst>
    <p:sldId xmlns:r="http://schemas.openxmlformats.org/officeDocument/2006/relationships" id="256" r:id="R03e740e8bba948bd"/>
    <p:sldId xmlns:r="http://schemas.openxmlformats.org/officeDocument/2006/relationships" id="257" r:id="R22dde33ed9a54399"/>
    <p:sldId xmlns:r="http://schemas.openxmlformats.org/officeDocument/2006/relationships" id="258" r:id="Rd83f86a5513a4814"/>
    <p:sldId xmlns:r="http://schemas.openxmlformats.org/officeDocument/2006/relationships" id="259" r:id="Rc80fb703c73e46f5"/>
    <p:sldId xmlns:r="http://schemas.openxmlformats.org/officeDocument/2006/relationships" id="260" r:id="R4232ca880e08448e"/>
    <p:sldId xmlns:r="http://schemas.openxmlformats.org/officeDocument/2006/relationships" id="261" r:id="R74964dc5c19b438c"/>
    <p:sldId xmlns:r="http://schemas.openxmlformats.org/officeDocument/2006/relationships" id="262" r:id="Rf4750f55e90746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0a862cbcb4500" /><Relationship Type="http://schemas.openxmlformats.org/officeDocument/2006/relationships/slide" Target="/ppt/slides/slide1.xml" Id="R03e740e8bba948bd" /><Relationship Type="http://schemas.openxmlformats.org/officeDocument/2006/relationships/slide" Target="/ppt/slides/slide2.xml" Id="R22dde33ed9a54399" /><Relationship Type="http://schemas.openxmlformats.org/officeDocument/2006/relationships/slide" Target="/ppt/slides/slide3.xml" Id="Rd83f86a5513a4814" /><Relationship Type="http://schemas.openxmlformats.org/officeDocument/2006/relationships/slide" Target="/ppt/slides/slide4.xml" Id="Rc80fb703c73e46f5" /><Relationship Type="http://schemas.openxmlformats.org/officeDocument/2006/relationships/slide" Target="/ppt/slides/slide5.xml" Id="R4232ca880e08448e" /><Relationship Type="http://schemas.openxmlformats.org/officeDocument/2006/relationships/slide" Target="/ppt/slides/slide6.xml" Id="R74964dc5c19b438c" /><Relationship Type="http://schemas.openxmlformats.org/officeDocument/2006/relationships/slide" Target="/ppt/slides/slide7.xml" Id="Rf4750f55e90746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48ad60dd146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1f332c3564d07" /><Relationship Type="http://schemas.openxmlformats.org/officeDocument/2006/relationships/theme" Target="/ppt/slideMasters/theme/theme1.xml" Id="Ra85709b4b7b546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f1f332c3564d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347a87a7a4f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0e204ebc942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ae88c561d42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384e36aa143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8f17f654d44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2320f67384c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ef76ee3f546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WISETH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15 693 419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WISETH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Lilleteigen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andre@wislan.no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912 901 351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