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da738d7ea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b9143e6c244e4"/>
  </p:sldMasterIdLst>
  <p:sldIdLst>
    <p:sldId xmlns:r="http://schemas.openxmlformats.org/officeDocument/2006/relationships" id="256" r:id="R511adb7e90ad4549"/>
    <p:sldId xmlns:r="http://schemas.openxmlformats.org/officeDocument/2006/relationships" id="257" r:id="R783ab0ad8c3a4e90"/>
    <p:sldId xmlns:r="http://schemas.openxmlformats.org/officeDocument/2006/relationships" id="258" r:id="R0c8ff16070a14bf8"/>
    <p:sldId xmlns:r="http://schemas.openxmlformats.org/officeDocument/2006/relationships" id="259" r:id="R5e35afc769794d36"/>
    <p:sldId xmlns:r="http://schemas.openxmlformats.org/officeDocument/2006/relationships" id="260" r:id="R1b85a30f48b74c78"/>
    <p:sldId xmlns:r="http://schemas.openxmlformats.org/officeDocument/2006/relationships" id="261" r:id="R4c5404f6c9424038"/>
    <p:sldId xmlns:r="http://schemas.openxmlformats.org/officeDocument/2006/relationships" id="262" r:id="Rd27dd50cbfdd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b9143e6c244e4" /><Relationship Type="http://schemas.openxmlformats.org/officeDocument/2006/relationships/slide" Target="/ppt/slides/slide1.xml" Id="R511adb7e90ad4549" /><Relationship Type="http://schemas.openxmlformats.org/officeDocument/2006/relationships/slide" Target="/ppt/slides/slide2.xml" Id="R783ab0ad8c3a4e90" /><Relationship Type="http://schemas.openxmlformats.org/officeDocument/2006/relationships/slide" Target="/ppt/slides/slide3.xml" Id="R0c8ff16070a14bf8" /><Relationship Type="http://schemas.openxmlformats.org/officeDocument/2006/relationships/slide" Target="/ppt/slides/slide4.xml" Id="R5e35afc769794d36" /><Relationship Type="http://schemas.openxmlformats.org/officeDocument/2006/relationships/slide" Target="/ppt/slides/slide5.xml" Id="R1b85a30f48b74c78" /><Relationship Type="http://schemas.openxmlformats.org/officeDocument/2006/relationships/slide" Target="/ppt/slides/slide6.xml" Id="R4c5404f6c9424038" /><Relationship Type="http://schemas.openxmlformats.org/officeDocument/2006/relationships/slide" Target="/ppt/slides/slide7.xml" Id="Rd27dd50cbfdd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ad596025b4c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9d96651de4449" /><Relationship Type="http://schemas.openxmlformats.org/officeDocument/2006/relationships/theme" Target="/ppt/slideMasters/theme/theme1.xml" Id="R5dba382b1099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59d96651de44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b5c19c0764c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9a8406955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05d03d663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dbb073dda46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3d80a627b46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3b493bef246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c9e9f3ce0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