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a142607b8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2b1dc52d047f1"/>
  </p:sldMasterIdLst>
  <p:sldIdLst>
    <p:sldId xmlns:r="http://schemas.openxmlformats.org/officeDocument/2006/relationships" id="256" r:id="R84df854b06f54c4e"/>
    <p:sldId xmlns:r="http://schemas.openxmlformats.org/officeDocument/2006/relationships" id="257" r:id="R20781ce58e4e4c3b"/>
    <p:sldId xmlns:r="http://schemas.openxmlformats.org/officeDocument/2006/relationships" id="258" r:id="R7624da6793b94d42"/>
    <p:sldId xmlns:r="http://schemas.openxmlformats.org/officeDocument/2006/relationships" id="259" r:id="Ree4765f45d984d4c"/>
    <p:sldId xmlns:r="http://schemas.openxmlformats.org/officeDocument/2006/relationships" id="260" r:id="Rd8a4973810484e71"/>
    <p:sldId xmlns:r="http://schemas.openxmlformats.org/officeDocument/2006/relationships" id="261" r:id="Ra94e4c9043e0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2b1dc52d047f1" /><Relationship Type="http://schemas.openxmlformats.org/officeDocument/2006/relationships/slide" Target="/ppt/slides/slide1.xml" Id="R84df854b06f54c4e" /><Relationship Type="http://schemas.openxmlformats.org/officeDocument/2006/relationships/slide" Target="/ppt/slides/slide2.xml" Id="R20781ce58e4e4c3b" /><Relationship Type="http://schemas.openxmlformats.org/officeDocument/2006/relationships/slide" Target="/ppt/slides/slide3.xml" Id="R7624da6793b94d42" /><Relationship Type="http://schemas.openxmlformats.org/officeDocument/2006/relationships/slide" Target="/ppt/slides/slide4.xml" Id="Ree4765f45d984d4c" /><Relationship Type="http://schemas.openxmlformats.org/officeDocument/2006/relationships/slide" Target="/ppt/slides/slide5.xml" Id="Rd8a4973810484e71" /><Relationship Type="http://schemas.openxmlformats.org/officeDocument/2006/relationships/slide" Target="/ppt/slides/slide6.xml" Id="Ra94e4c9043e0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5e6da9b28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18f551bba46be" /><Relationship Type="http://schemas.openxmlformats.org/officeDocument/2006/relationships/theme" Target="/ppt/slideMasters/theme/theme1.xml" Id="R4ed7e825693e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18f551bba46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7a9ed044c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42aa4b048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9ea860851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51f93eba2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5d472603249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dcd374691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