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5c2670289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b679643cb84f8a"/>
  </p:sldMasterIdLst>
  <p:sldIdLst>
    <p:sldId xmlns:r="http://schemas.openxmlformats.org/officeDocument/2006/relationships" id="256" r:id="R172f81e2e9ff49d1"/>
    <p:sldId xmlns:r="http://schemas.openxmlformats.org/officeDocument/2006/relationships" id="257" r:id="R0100ce3e164a4aa4"/>
    <p:sldId xmlns:r="http://schemas.openxmlformats.org/officeDocument/2006/relationships" id="258" r:id="R1d84693844154094"/>
    <p:sldId xmlns:r="http://schemas.openxmlformats.org/officeDocument/2006/relationships" id="259" r:id="R127fe05e5709462d"/>
    <p:sldId xmlns:r="http://schemas.openxmlformats.org/officeDocument/2006/relationships" id="260" r:id="R3fed74361b7e49ac"/>
    <p:sldId xmlns:r="http://schemas.openxmlformats.org/officeDocument/2006/relationships" id="261" r:id="R0f05cf3ca5154191"/>
    <p:sldId xmlns:r="http://schemas.openxmlformats.org/officeDocument/2006/relationships" id="262" r:id="R745f4ea2066a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679643cb84f8a" /><Relationship Type="http://schemas.openxmlformats.org/officeDocument/2006/relationships/slide" Target="/ppt/slides/slide1.xml" Id="R172f81e2e9ff49d1" /><Relationship Type="http://schemas.openxmlformats.org/officeDocument/2006/relationships/slide" Target="/ppt/slides/slide2.xml" Id="R0100ce3e164a4aa4" /><Relationship Type="http://schemas.openxmlformats.org/officeDocument/2006/relationships/slide" Target="/ppt/slides/slide3.xml" Id="R1d84693844154094" /><Relationship Type="http://schemas.openxmlformats.org/officeDocument/2006/relationships/slide" Target="/ppt/slides/slide4.xml" Id="R127fe05e5709462d" /><Relationship Type="http://schemas.openxmlformats.org/officeDocument/2006/relationships/slide" Target="/ppt/slides/slide5.xml" Id="R3fed74361b7e49ac" /><Relationship Type="http://schemas.openxmlformats.org/officeDocument/2006/relationships/slide" Target="/ppt/slides/slide6.xml" Id="R0f05cf3ca5154191" /><Relationship Type="http://schemas.openxmlformats.org/officeDocument/2006/relationships/slide" Target="/ppt/slides/slide7.xml" Id="R745f4ea2066a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aec6f8ba5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a060e0b044b4c" /><Relationship Type="http://schemas.openxmlformats.org/officeDocument/2006/relationships/theme" Target="/ppt/slideMasters/theme/theme1.xml" Id="Rf1d22b92be14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a060e0b04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eccd15a6441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83ba7f6bb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24d8fcd2a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efbc0ede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b1afeb09149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bb3cd24a4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276de7dcb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