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0e8783ad01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6d6dca9194bd6"/>
  </p:sldMasterIdLst>
  <p:sldIdLst>
    <p:sldId xmlns:r="http://schemas.openxmlformats.org/officeDocument/2006/relationships" id="256" r:id="Rffe26a69824f4523"/>
    <p:sldId xmlns:r="http://schemas.openxmlformats.org/officeDocument/2006/relationships" id="257" r:id="Rc0c31be5e1924b8c"/>
    <p:sldId xmlns:r="http://schemas.openxmlformats.org/officeDocument/2006/relationships" id="258" r:id="R1bc1a44168da4e7d"/>
    <p:sldId xmlns:r="http://schemas.openxmlformats.org/officeDocument/2006/relationships" id="259" r:id="R747fc54f95854375"/>
    <p:sldId xmlns:r="http://schemas.openxmlformats.org/officeDocument/2006/relationships" id="260" r:id="Raa15f5571793445c"/>
    <p:sldId xmlns:r="http://schemas.openxmlformats.org/officeDocument/2006/relationships" id="261" r:id="Rf98758c3985243d7"/>
    <p:sldId xmlns:r="http://schemas.openxmlformats.org/officeDocument/2006/relationships" id="262" r:id="Rc192f3faffb7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6d6dca9194bd6" /><Relationship Type="http://schemas.openxmlformats.org/officeDocument/2006/relationships/slide" Target="/ppt/slides/slide1.xml" Id="Rffe26a69824f4523" /><Relationship Type="http://schemas.openxmlformats.org/officeDocument/2006/relationships/slide" Target="/ppt/slides/slide2.xml" Id="Rc0c31be5e1924b8c" /><Relationship Type="http://schemas.openxmlformats.org/officeDocument/2006/relationships/slide" Target="/ppt/slides/slide3.xml" Id="R1bc1a44168da4e7d" /><Relationship Type="http://schemas.openxmlformats.org/officeDocument/2006/relationships/slide" Target="/ppt/slides/slide4.xml" Id="R747fc54f95854375" /><Relationship Type="http://schemas.openxmlformats.org/officeDocument/2006/relationships/slide" Target="/ppt/slides/slide5.xml" Id="Raa15f5571793445c" /><Relationship Type="http://schemas.openxmlformats.org/officeDocument/2006/relationships/slide" Target="/ppt/slides/slide6.xml" Id="Rf98758c3985243d7" /><Relationship Type="http://schemas.openxmlformats.org/officeDocument/2006/relationships/slide" Target="/ppt/slides/slide7.xml" Id="Rc192f3faffb7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256e11d05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bfe4254724ff7" /><Relationship Type="http://schemas.openxmlformats.org/officeDocument/2006/relationships/theme" Target="/ppt/slideMasters/theme/theme1.xml" Id="R7db5da9e82b5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0bfe425472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a4023229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3f2899dfa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677d3ff49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316ccc39e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c29fd68c2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8a7433146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914abb444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1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