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14f56576ac4a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2582901b8d4088"/>
  </p:sldMasterIdLst>
  <p:sldIdLst>
    <p:sldId xmlns:r="http://schemas.openxmlformats.org/officeDocument/2006/relationships" id="256" r:id="R2865168115394447"/>
    <p:sldId xmlns:r="http://schemas.openxmlformats.org/officeDocument/2006/relationships" id="257" r:id="Ra561698bddd54f73"/>
    <p:sldId xmlns:r="http://schemas.openxmlformats.org/officeDocument/2006/relationships" id="258" r:id="R15977020c0044daf"/>
    <p:sldId xmlns:r="http://schemas.openxmlformats.org/officeDocument/2006/relationships" id="259" r:id="Re6723e4b43e645e5"/>
    <p:sldId xmlns:r="http://schemas.openxmlformats.org/officeDocument/2006/relationships" id="260" r:id="R1b657185f01d4267"/>
    <p:sldId xmlns:r="http://schemas.openxmlformats.org/officeDocument/2006/relationships" id="261" r:id="R739e2c3be39c4c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2582901b8d4088" /><Relationship Type="http://schemas.openxmlformats.org/officeDocument/2006/relationships/slide" Target="/ppt/slides/slide1.xml" Id="R2865168115394447" /><Relationship Type="http://schemas.openxmlformats.org/officeDocument/2006/relationships/slide" Target="/ppt/slides/slide2.xml" Id="Ra561698bddd54f73" /><Relationship Type="http://schemas.openxmlformats.org/officeDocument/2006/relationships/slide" Target="/ppt/slides/slide3.xml" Id="R15977020c0044daf" /><Relationship Type="http://schemas.openxmlformats.org/officeDocument/2006/relationships/slide" Target="/ppt/slides/slide4.xml" Id="Re6723e4b43e645e5" /><Relationship Type="http://schemas.openxmlformats.org/officeDocument/2006/relationships/slide" Target="/ppt/slides/slide5.xml" Id="R1b657185f01d4267" /><Relationship Type="http://schemas.openxmlformats.org/officeDocument/2006/relationships/slide" Target="/ppt/slides/slide6.xml" Id="R739e2c3be39c4c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d37a0c59514c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00a47c7f5c460f" /><Relationship Type="http://schemas.openxmlformats.org/officeDocument/2006/relationships/theme" Target="/ppt/slideMasters/theme/theme1.xml" Id="R2250269a7da64f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00a47c7f5c46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8c19cbe59c40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8368e580043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352eeb87c4a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1047367bca46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4fc8840a8b45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5967a8ac649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EL-GENIET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913 035 607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