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1955aa00c0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5cc3965ad042f1"/>
  </p:sldMasterIdLst>
  <p:sldIdLst>
    <p:sldId xmlns:r="http://schemas.openxmlformats.org/officeDocument/2006/relationships" id="256" r:id="R90205434e07f4d83"/>
    <p:sldId xmlns:r="http://schemas.openxmlformats.org/officeDocument/2006/relationships" id="257" r:id="R672650f334714396"/>
    <p:sldId xmlns:r="http://schemas.openxmlformats.org/officeDocument/2006/relationships" id="258" r:id="R3471a0d713c440df"/>
    <p:sldId xmlns:r="http://schemas.openxmlformats.org/officeDocument/2006/relationships" id="259" r:id="R1fe29bc2e0304730"/>
    <p:sldId xmlns:r="http://schemas.openxmlformats.org/officeDocument/2006/relationships" id="260" r:id="R355624c9532a421e"/>
    <p:sldId xmlns:r="http://schemas.openxmlformats.org/officeDocument/2006/relationships" id="261" r:id="R67328519b9854095"/>
    <p:sldId xmlns:r="http://schemas.openxmlformats.org/officeDocument/2006/relationships" id="262" r:id="Rda67dce93479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cc3965ad042f1" /><Relationship Type="http://schemas.openxmlformats.org/officeDocument/2006/relationships/slide" Target="/ppt/slides/slide1.xml" Id="R90205434e07f4d83" /><Relationship Type="http://schemas.openxmlformats.org/officeDocument/2006/relationships/slide" Target="/ppt/slides/slide2.xml" Id="R672650f334714396" /><Relationship Type="http://schemas.openxmlformats.org/officeDocument/2006/relationships/slide" Target="/ppt/slides/slide3.xml" Id="R3471a0d713c440df" /><Relationship Type="http://schemas.openxmlformats.org/officeDocument/2006/relationships/slide" Target="/ppt/slides/slide4.xml" Id="R1fe29bc2e0304730" /><Relationship Type="http://schemas.openxmlformats.org/officeDocument/2006/relationships/slide" Target="/ppt/slides/slide5.xml" Id="R355624c9532a421e" /><Relationship Type="http://schemas.openxmlformats.org/officeDocument/2006/relationships/slide" Target="/ppt/slides/slide6.xml" Id="R67328519b9854095" /><Relationship Type="http://schemas.openxmlformats.org/officeDocument/2006/relationships/slide" Target="/ppt/slides/slide7.xml" Id="Rda67dce93479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a096812a64a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69e2f7124003" /><Relationship Type="http://schemas.openxmlformats.org/officeDocument/2006/relationships/theme" Target="/ppt/slideMasters/theme/theme1.xml" Id="Rd7adb9ff6a4e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d69e2f712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07b74b737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a2064966c41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f551019c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82611cdb747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e5392eb0a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7f461946b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40ad48246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