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e6cff76d3749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99827c277a4945"/>
  </p:sldMasterIdLst>
  <p:sldIdLst>
    <p:sldId xmlns:r="http://schemas.openxmlformats.org/officeDocument/2006/relationships" id="256" r:id="Rf15e979e52c741ac"/>
    <p:sldId xmlns:r="http://schemas.openxmlformats.org/officeDocument/2006/relationships" id="257" r:id="R4d951491e53d45f0"/>
    <p:sldId xmlns:r="http://schemas.openxmlformats.org/officeDocument/2006/relationships" id="258" r:id="R91d419cb81b9407a"/>
    <p:sldId xmlns:r="http://schemas.openxmlformats.org/officeDocument/2006/relationships" id="259" r:id="R288513a819de4901"/>
    <p:sldId xmlns:r="http://schemas.openxmlformats.org/officeDocument/2006/relationships" id="260" r:id="Re079214d432d404c"/>
    <p:sldId xmlns:r="http://schemas.openxmlformats.org/officeDocument/2006/relationships" id="261" r:id="R06a78b8102174e8c"/>
    <p:sldId xmlns:r="http://schemas.openxmlformats.org/officeDocument/2006/relationships" id="262" r:id="R3c2dfb8987cf4e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99827c277a4945" /><Relationship Type="http://schemas.openxmlformats.org/officeDocument/2006/relationships/slide" Target="/ppt/slides/slide1.xml" Id="Rf15e979e52c741ac" /><Relationship Type="http://schemas.openxmlformats.org/officeDocument/2006/relationships/slide" Target="/ppt/slides/slide2.xml" Id="R4d951491e53d45f0" /><Relationship Type="http://schemas.openxmlformats.org/officeDocument/2006/relationships/slide" Target="/ppt/slides/slide3.xml" Id="R91d419cb81b9407a" /><Relationship Type="http://schemas.openxmlformats.org/officeDocument/2006/relationships/slide" Target="/ppt/slides/slide4.xml" Id="R288513a819de4901" /><Relationship Type="http://schemas.openxmlformats.org/officeDocument/2006/relationships/slide" Target="/ppt/slides/slide5.xml" Id="Re079214d432d404c" /><Relationship Type="http://schemas.openxmlformats.org/officeDocument/2006/relationships/slide" Target="/ppt/slides/slide6.xml" Id="R06a78b8102174e8c" /><Relationship Type="http://schemas.openxmlformats.org/officeDocument/2006/relationships/slide" Target="/ppt/slides/slide7.xml" Id="R3c2dfb8987cf4e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90308b7f514a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ef15079a04928" /><Relationship Type="http://schemas.openxmlformats.org/officeDocument/2006/relationships/theme" Target="/ppt/slideMasters/theme/theme1.xml" Id="R84e24256c57544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def15079a049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8d350e5ab40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56bea2338547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5c9e1a8474f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2c380afe340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50a73f41244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47fbbb98c44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bef9de4c642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EL-GENIET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EL-GENIET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EL-GENIET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EL-GENIET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EL-GENIET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EL-GENIET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30 867 631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5 921 999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4 504 559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9 068 353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20 271 106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EL-GENIET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SCHIE  –  80,2 %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GEIR-ARNE ISEBAKKE  –  19,8 %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EL-GENIET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913 035 607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EL-GENIET AS</a:t>
            </a:r>
          </a:p>
        </p:txBody>
      </p:sp>
    </p:spTree>
  </p:cSld>
  <p:clrMapOvr>
    <a:masterClrMapping xmlns:a="http://schemas.openxmlformats.org/drawingml/2006/main"/>
  </p:clrMapOvr>
</p:sld>
</file>