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216aa3339d4e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09abd1e73a4677"/>
  </p:sldMasterIdLst>
  <p:sldIdLst>
    <p:sldId xmlns:r="http://schemas.openxmlformats.org/officeDocument/2006/relationships" id="256" r:id="Rc289ce6c47e744ba"/>
    <p:sldId xmlns:r="http://schemas.openxmlformats.org/officeDocument/2006/relationships" id="257" r:id="Rc80591c4e0e44d51"/>
    <p:sldId xmlns:r="http://schemas.openxmlformats.org/officeDocument/2006/relationships" id="258" r:id="Rcf462f0652b2450f"/>
    <p:sldId xmlns:r="http://schemas.openxmlformats.org/officeDocument/2006/relationships" id="259" r:id="R3e0e87b17b884d9c"/>
    <p:sldId xmlns:r="http://schemas.openxmlformats.org/officeDocument/2006/relationships" id="260" r:id="Ra5cca68e62c449ba"/>
    <p:sldId xmlns:r="http://schemas.openxmlformats.org/officeDocument/2006/relationships" id="261" r:id="R6ffc67c1e760452c"/>
    <p:sldId xmlns:r="http://schemas.openxmlformats.org/officeDocument/2006/relationships" id="262" r:id="R17bed917d2674a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09abd1e73a4677" /><Relationship Type="http://schemas.openxmlformats.org/officeDocument/2006/relationships/slide" Target="/ppt/slides/slide1.xml" Id="Rc289ce6c47e744ba" /><Relationship Type="http://schemas.openxmlformats.org/officeDocument/2006/relationships/slide" Target="/ppt/slides/slide2.xml" Id="Rc80591c4e0e44d51" /><Relationship Type="http://schemas.openxmlformats.org/officeDocument/2006/relationships/slide" Target="/ppt/slides/slide3.xml" Id="Rcf462f0652b2450f" /><Relationship Type="http://schemas.openxmlformats.org/officeDocument/2006/relationships/slide" Target="/ppt/slides/slide4.xml" Id="R3e0e87b17b884d9c" /><Relationship Type="http://schemas.openxmlformats.org/officeDocument/2006/relationships/slide" Target="/ppt/slides/slide5.xml" Id="Ra5cca68e62c449ba" /><Relationship Type="http://schemas.openxmlformats.org/officeDocument/2006/relationships/slide" Target="/ppt/slides/slide6.xml" Id="R6ffc67c1e760452c" /><Relationship Type="http://schemas.openxmlformats.org/officeDocument/2006/relationships/slide" Target="/ppt/slides/slide7.xml" Id="R17bed917d2674a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38163867a148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be6b54391847e5" /><Relationship Type="http://schemas.openxmlformats.org/officeDocument/2006/relationships/theme" Target="/ppt/slideMasters/theme/theme1.xml" Id="R4903317143b245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be6b54391847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27376b278c40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8c2734410742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e3c62bacd648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f64c36fe8042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2b8ed72ec740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84d8346c7745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1cf4240b114d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EL-GENIET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EL-GENIET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EL-GENIET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EL-GENIET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EL-GENIET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EL-GENIET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30 867 631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5 921 999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4 504 559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9 068 353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20 271 106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EL-GENIET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CHRISTOFFER SCHIE  –  80,2 %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GEIR-ARNE ISEBAKKE  –  19,8 %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EL-GENIET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913 035 607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EL-GENIET AS</a:t>
            </a:r>
          </a:p>
        </p:txBody>
      </p:sp>
    </p:spTree>
  </p:cSld>
  <p:clrMapOvr>
    <a:masterClrMapping xmlns:a="http://schemas.openxmlformats.org/drawingml/2006/main"/>
  </p:clrMapOvr>
</p:sld>
</file>