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f2431de3c44f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e326ebefda4f29"/>
  </p:sldMasterIdLst>
  <p:sldIdLst>
    <p:sldId xmlns:r="http://schemas.openxmlformats.org/officeDocument/2006/relationships" id="256" r:id="R15fc62eef92644b9"/>
    <p:sldId xmlns:r="http://schemas.openxmlformats.org/officeDocument/2006/relationships" id="257" r:id="R82d14df8c9cb4b6c"/>
    <p:sldId xmlns:r="http://schemas.openxmlformats.org/officeDocument/2006/relationships" id="258" r:id="R5ac1920e6b714cd7"/>
    <p:sldId xmlns:r="http://schemas.openxmlformats.org/officeDocument/2006/relationships" id="259" r:id="R48477a129e7e4787"/>
    <p:sldId xmlns:r="http://schemas.openxmlformats.org/officeDocument/2006/relationships" id="260" r:id="R98c5707ddb7b4d0b"/>
    <p:sldId xmlns:r="http://schemas.openxmlformats.org/officeDocument/2006/relationships" id="261" r:id="Rac9442c8566848eb"/>
    <p:sldId xmlns:r="http://schemas.openxmlformats.org/officeDocument/2006/relationships" id="262" r:id="Rde644cb4963f4d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e326ebefda4f29" /><Relationship Type="http://schemas.openxmlformats.org/officeDocument/2006/relationships/slide" Target="/ppt/slides/slide1.xml" Id="R15fc62eef92644b9" /><Relationship Type="http://schemas.openxmlformats.org/officeDocument/2006/relationships/slide" Target="/ppt/slides/slide2.xml" Id="R82d14df8c9cb4b6c" /><Relationship Type="http://schemas.openxmlformats.org/officeDocument/2006/relationships/slide" Target="/ppt/slides/slide3.xml" Id="R5ac1920e6b714cd7" /><Relationship Type="http://schemas.openxmlformats.org/officeDocument/2006/relationships/slide" Target="/ppt/slides/slide4.xml" Id="R48477a129e7e4787" /><Relationship Type="http://schemas.openxmlformats.org/officeDocument/2006/relationships/slide" Target="/ppt/slides/slide5.xml" Id="R98c5707ddb7b4d0b" /><Relationship Type="http://schemas.openxmlformats.org/officeDocument/2006/relationships/slide" Target="/ppt/slides/slide6.xml" Id="Rac9442c8566848eb" /><Relationship Type="http://schemas.openxmlformats.org/officeDocument/2006/relationships/slide" Target="/ppt/slides/slide7.xml" Id="Rde644cb4963f4d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b5035742940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9a57db4d14c4b" /><Relationship Type="http://schemas.openxmlformats.org/officeDocument/2006/relationships/theme" Target="/ppt/slideMasters/theme/theme1.xml" Id="R96fd4dbabc424c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a9a57db4d14c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1ac605b2b44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17e815cda4d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e81f5c8f448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2e8ab13e543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172dba45040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f211910ff4c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5f559bc8f42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SØRLANDSTAK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SØRLANDSTAK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27 384 721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2 416 109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1 892 720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5 253 270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11 555 227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TOLLERØD AS  –  28,0 %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TOM MARTIN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ELLSETH RUNE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GYLAND HARALD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VESTERBÆK MICHAEL  –  18,0 %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SØRLANDSTAK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Ægirs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60 20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913 053 125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SØRLANDSTAK AS</a:t>
            </a:r>
          </a:p>
        </p:txBody>
      </p:sp>
    </p:spTree>
  </p:cSld>
  <p:clrMapOvr>
    <a:masterClrMapping xmlns:a="http://schemas.openxmlformats.org/drawingml/2006/main"/>
  </p:clrMapOvr>
</p:sld>
</file>