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10a0ff47f41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983d14e0f5403f"/>
  </p:sldMasterIdLst>
  <p:sldIdLst>
    <p:sldId xmlns:r="http://schemas.openxmlformats.org/officeDocument/2006/relationships" id="256" r:id="R1e277b3a1117444f"/>
    <p:sldId xmlns:r="http://schemas.openxmlformats.org/officeDocument/2006/relationships" id="257" r:id="Rdff8b2b9885142c2"/>
    <p:sldId xmlns:r="http://schemas.openxmlformats.org/officeDocument/2006/relationships" id="258" r:id="Rf963b87008d94624"/>
    <p:sldId xmlns:r="http://schemas.openxmlformats.org/officeDocument/2006/relationships" id="259" r:id="R2b4522cc2a1d4d75"/>
    <p:sldId xmlns:r="http://schemas.openxmlformats.org/officeDocument/2006/relationships" id="260" r:id="Rf6b706c28fd14525"/>
    <p:sldId xmlns:r="http://schemas.openxmlformats.org/officeDocument/2006/relationships" id="261" r:id="R562082d26c004ee1"/>
    <p:sldId xmlns:r="http://schemas.openxmlformats.org/officeDocument/2006/relationships" id="262" r:id="R9f90e74ca37b45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83d14e0f5403f" /><Relationship Type="http://schemas.openxmlformats.org/officeDocument/2006/relationships/slide" Target="/ppt/slides/slide1.xml" Id="R1e277b3a1117444f" /><Relationship Type="http://schemas.openxmlformats.org/officeDocument/2006/relationships/slide" Target="/ppt/slides/slide2.xml" Id="Rdff8b2b9885142c2" /><Relationship Type="http://schemas.openxmlformats.org/officeDocument/2006/relationships/slide" Target="/ppt/slides/slide3.xml" Id="Rf963b87008d94624" /><Relationship Type="http://schemas.openxmlformats.org/officeDocument/2006/relationships/slide" Target="/ppt/slides/slide4.xml" Id="R2b4522cc2a1d4d75" /><Relationship Type="http://schemas.openxmlformats.org/officeDocument/2006/relationships/slide" Target="/ppt/slides/slide5.xml" Id="Rf6b706c28fd14525" /><Relationship Type="http://schemas.openxmlformats.org/officeDocument/2006/relationships/slide" Target="/ppt/slides/slide6.xml" Id="R562082d26c004ee1" /><Relationship Type="http://schemas.openxmlformats.org/officeDocument/2006/relationships/slide" Target="/ppt/slides/slide7.xml" Id="R9f90e74ca37b45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77dc0d02640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fadd4e47f461f" /><Relationship Type="http://schemas.openxmlformats.org/officeDocument/2006/relationships/theme" Target="/ppt/slideMasters/theme/theme1.xml" Id="R3eb5482c27d84e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ffadd4e47f46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403a95b1f44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c95debbe046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73c5606574c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be4a7a75b40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3b3adc8424f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bf230fa0e42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b030cce4d4e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OLRUD JON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Stamhusveien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913 064 844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