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7eb2971f9a74a1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4bbd83ed74844c1"/>
  </p:sldMasterIdLst>
  <p:sldIdLst>
    <p:sldId xmlns:r="http://schemas.openxmlformats.org/officeDocument/2006/relationships" id="256" r:id="Raaecf386ab4d4908"/>
    <p:sldId xmlns:r="http://schemas.openxmlformats.org/officeDocument/2006/relationships" id="257" r:id="Rbf38d482992e41f2"/>
    <p:sldId xmlns:r="http://schemas.openxmlformats.org/officeDocument/2006/relationships" id="258" r:id="R1a04b89672004fbd"/>
    <p:sldId xmlns:r="http://schemas.openxmlformats.org/officeDocument/2006/relationships" id="259" r:id="Re02b010cf64a4dbb"/>
    <p:sldId xmlns:r="http://schemas.openxmlformats.org/officeDocument/2006/relationships" id="260" r:id="R78e22ab6c9574866"/>
    <p:sldId xmlns:r="http://schemas.openxmlformats.org/officeDocument/2006/relationships" id="261" r:id="Re5bfc0ae7f274f14"/>
    <p:sldId xmlns:r="http://schemas.openxmlformats.org/officeDocument/2006/relationships" id="262" r:id="R954e27b2bd4844d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4bbd83ed74844c1" /><Relationship Type="http://schemas.openxmlformats.org/officeDocument/2006/relationships/slide" Target="/ppt/slides/slide1.xml" Id="Raaecf386ab4d4908" /><Relationship Type="http://schemas.openxmlformats.org/officeDocument/2006/relationships/slide" Target="/ppt/slides/slide2.xml" Id="Rbf38d482992e41f2" /><Relationship Type="http://schemas.openxmlformats.org/officeDocument/2006/relationships/slide" Target="/ppt/slides/slide3.xml" Id="R1a04b89672004fbd" /><Relationship Type="http://schemas.openxmlformats.org/officeDocument/2006/relationships/slide" Target="/ppt/slides/slide4.xml" Id="Re02b010cf64a4dbb" /><Relationship Type="http://schemas.openxmlformats.org/officeDocument/2006/relationships/slide" Target="/ppt/slides/slide5.xml" Id="R78e22ab6c9574866" /><Relationship Type="http://schemas.openxmlformats.org/officeDocument/2006/relationships/slide" Target="/ppt/slides/slide6.xml" Id="Re5bfc0ae7f274f14" /><Relationship Type="http://schemas.openxmlformats.org/officeDocument/2006/relationships/slide" Target="/ppt/slides/slide7.xml" Id="R954e27b2bd4844d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55f4a6605c45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f4dc0468a14dc7" /><Relationship Type="http://schemas.openxmlformats.org/officeDocument/2006/relationships/theme" Target="/ppt/slideMasters/theme/theme1.xml" Id="R9deb71c977ed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f4dc0468a14dc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db555bb2fe453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bc49fc71ac499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9f2a3233eb498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6d2c8b5a674b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1535c0e04547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2e5485743e44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fd6fb0ebe4d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TANDBERG ARKITEKTER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ARKITEKTER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5 852 557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613 959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566 741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1 955 421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2 941 662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TANDBERG BJØRN ERIK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MÜNCH BJÖRN  –  25,0 %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36 11 84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913 068 998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TANDBERG ARKITEKTER AS</a:t>
            </a:r>
          </a:p>
        </p:txBody>
      </p:sp>
    </p:spTree>
  </p:cSld>
  <p:clrMapOvr>
    <a:masterClrMapping xmlns:a="http://schemas.openxmlformats.org/drawingml/2006/main"/>
  </p:clrMapOvr>
</p:sld>
</file>