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68faecd00b4c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c1c55400974a0f"/>
  </p:sldMasterIdLst>
  <p:sldIdLst>
    <p:sldId xmlns:r="http://schemas.openxmlformats.org/officeDocument/2006/relationships" id="256" r:id="R4123efbdf99f4bde"/>
    <p:sldId xmlns:r="http://schemas.openxmlformats.org/officeDocument/2006/relationships" id="257" r:id="R60fc1e77ae854a8c"/>
    <p:sldId xmlns:r="http://schemas.openxmlformats.org/officeDocument/2006/relationships" id="258" r:id="R97127febb0304b92"/>
    <p:sldId xmlns:r="http://schemas.openxmlformats.org/officeDocument/2006/relationships" id="259" r:id="R790c55d34e5b483e"/>
    <p:sldId xmlns:r="http://schemas.openxmlformats.org/officeDocument/2006/relationships" id="260" r:id="R119497afe2e34824"/>
    <p:sldId xmlns:r="http://schemas.openxmlformats.org/officeDocument/2006/relationships" id="261" r:id="Rfc8cbe76847b4528"/>
    <p:sldId xmlns:r="http://schemas.openxmlformats.org/officeDocument/2006/relationships" id="262" r:id="R7960c3fedc2544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c1c55400974a0f" /><Relationship Type="http://schemas.openxmlformats.org/officeDocument/2006/relationships/slide" Target="/ppt/slides/slide1.xml" Id="R4123efbdf99f4bde" /><Relationship Type="http://schemas.openxmlformats.org/officeDocument/2006/relationships/slide" Target="/ppt/slides/slide2.xml" Id="R60fc1e77ae854a8c" /><Relationship Type="http://schemas.openxmlformats.org/officeDocument/2006/relationships/slide" Target="/ppt/slides/slide3.xml" Id="R97127febb0304b92" /><Relationship Type="http://schemas.openxmlformats.org/officeDocument/2006/relationships/slide" Target="/ppt/slides/slide4.xml" Id="R790c55d34e5b483e" /><Relationship Type="http://schemas.openxmlformats.org/officeDocument/2006/relationships/slide" Target="/ppt/slides/slide5.xml" Id="R119497afe2e34824" /><Relationship Type="http://schemas.openxmlformats.org/officeDocument/2006/relationships/slide" Target="/ppt/slides/slide6.xml" Id="Rfc8cbe76847b4528" /><Relationship Type="http://schemas.openxmlformats.org/officeDocument/2006/relationships/slide" Target="/ppt/slides/slide7.xml" Id="R7960c3fedc2544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b46975ed104a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c08af062e4cf8" /><Relationship Type="http://schemas.openxmlformats.org/officeDocument/2006/relationships/theme" Target="/ppt/slideMasters/theme/theme1.xml" Id="Re90cf476cdf141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9c08af062e4c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f932a32ce46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ff3f8fc2246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a197163604a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95a74c6cf4c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cf392745442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389ee15ba4e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3c707732a42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SIE INVEST AS ble etablert [år] og holder til i Årdal I Ryfylke.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126 900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87 920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272 922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1 119 440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1 198 529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SIE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Sedbergvegen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4137 Årdal I Ryfylke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913 087 569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SIE INVEST AS</a:t>
            </a:r>
          </a:p>
        </p:txBody>
      </p:sp>
    </p:spTree>
  </p:cSld>
  <p:clrMapOvr>
    <a:masterClrMapping xmlns:a="http://schemas.openxmlformats.org/drawingml/2006/main"/>
  </p:clrMapOvr>
</p:sld>
</file>