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03e2dff23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29561735a4853"/>
  </p:sldMasterIdLst>
  <p:sldIdLst>
    <p:sldId xmlns:r="http://schemas.openxmlformats.org/officeDocument/2006/relationships" id="256" r:id="R549baf5564e64381"/>
    <p:sldId xmlns:r="http://schemas.openxmlformats.org/officeDocument/2006/relationships" id="257" r:id="Rcab7739102c34d7d"/>
    <p:sldId xmlns:r="http://schemas.openxmlformats.org/officeDocument/2006/relationships" id="258" r:id="Rb1a886e9824b4ea9"/>
    <p:sldId xmlns:r="http://schemas.openxmlformats.org/officeDocument/2006/relationships" id="259" r:id="R8eee5acd07d54572"/>
    <p:sldId xmlns:r="http://schemas.openxmlformats.org/officeDocument/2006/relationships" id="260" r:id="R246d39ff33ba40f2"/>
    <p:sldId xmlns:r="http://schemas.openxmlformats.org/officeDocument/2006/relationships" id="261" r:id="R690db8f18a42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29561735a4853" /><Relationship Type="http://schemas.openxmlformats.org/officeDocument/2006/relationships/slide" Target="/ppt/slides/slide1.xml" Id="R549baf5564e64381" /><Relationship Type="http://schemas.openxmlformats.org/officeDocument/2006/relationships/slide" Target="/ppt/slides/slide2.xml" Id="Rcab7739102c34d7d" /><Relationship Type="http://schemas.openxmlformats.org/officeDocument/2006/relationships/slide" Target="/ppt/slides/slide3.xml" Id="Rb1a886e9824b4ea9" /><Relationship Type="http://schemas.openxmlformats.org/officeDocument/2006/relationships/slide" Target="/ppt/slides/slide4.xml" Id="R8eee5acd07d54572" /><Relationship Type="http://schemas.openxmlformats.org/officeDocument/2006/relationships/slide" Target="/ppt/slides/slide5.xml" Id="R246d39ff33ba40f2" /><Relationship Type="http://schemas.openxmlformats.org/officeDocument/2006/relationships/slide" Target="/ppt/slides/slide6.xml" Id="R690db8f18a42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69df4d7d8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fefe9f1e8426f" /><Relationship Type="http://schemas.openxmlformats.org/officeDocument/2006/relationships/theme" Target="/ppt/slideMasters/theme/theme1.xml" Id="R3048014349e7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fefe9f1e842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4c653373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d645545a9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2627591b0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e14d9f63f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e1226a0da40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5335e32ec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