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af6d3f99cf41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b72bf0a0994d27"/>
  </p:sldMasterIdLst>
  <p:sldIdLst>
    <p:sldId xmlns:r="http://schemas.openxmlformats.org/officeDocument/2006/relationships" id="256" r:id="R845ac63c86524798"/>
    <p:sldId xmlns:r="http://schemas.openxmlformats.org/officeDocument/2006/relationships" id="257" r:id="Rd3189147f95849d6"/>
    <p:sldId xmlns:r="http://schemas.openxmlformats.org/officeDocument/2006/relationships" id="258" r:id="R57ef2507fb484aa9"/>
    <p:sldId xmlns:r="http://schemas.openxmlformats.org/officeDocument/2006/relationships" id="259" r:id="R03e6b65cc6e549cc"/>
    <p:sldId xmlns:r="http://schemas.openxmlformats.org/officeDocument/2006/relationships" id="260" r:id="R283eb4809d534d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b72bf0a0994d27" /><Relationship Type="http://schemas.openxmlformats.org/officeDocument/2006/relationships/slide" Target="/ppt/slides/slide1.xml" Id="R845ac63c86524798" /><Relationship Type="http://schemas.openxmlformats.org/officeDocument/2006/relationships/slide" Target="/ppt/slides/slide2.xml" Id="Rd3189147f95849d6" /><Relationship Type="http://schemas.openxmlformats.org/officeDocument/2006/relationships/slide" Target="/ppt/slides/slide3.xml" Id="R57ef2507fb484aa9" /><Relationship Type="http://schemas.openxmlformats.org/officeDocument/2006/relationships/slide" Target="/ppt/slides/slide4.xml" Id="R03e6b65cc6e549cc" /><Relationship Type="http://schemas.openxmlformats.org/officeDocument/2006/relationships/slide" Target="/ppt/slides/slide5.xml" Id="R283eb4809d534d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d86f3cadcb4a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423dbd8774cd4" /><Relationship Type="http://schemas.openxmlformats.org/officeDocument/2006/relationships/theme" Target="/ppt/slideMasters/theme/theme1.xml" Id="Rae51b41dba9944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c423dbd8774c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e9591866045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514ed18bf4b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7059193c344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ef3107bdd4c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a9e9c345b43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MORHET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MORHET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