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1ffd73a1fe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3cd0cfcf064e28"/>
  </p:sldMasterIdLst>
  <p:sldIdLst>
    <p:sldId xmlns:r="http://schemas.openxmlformats.org/officeDocument/2006/relationships" id="256" r:id="R83da377ea7274688"/>
    <p:sldId xmlns:r="http://schemas.openxmlformats.org/officeDocument/2006/relationships" id="257" r:id="Ra35d025becfa40c9"/>
    <p:sldId xmlns:r="http://schemas.openxmlformats.org/officeDocument/2006/relationships" id="258" r:id="Rb03ac09d3e5c4097"/>
    <p:sldId xmlns:r="http://schemas.openxmlformats.org/officeDocument/2006/relationships" id="259" r:id="R95785962c6d348d1"/>
    <p:sldId xmlns:r="http://schemas.openxmlformats.org/officeDocument/2006/relationships" id="260" r:id="R530e2e1cae8d4a90"/>
    <p:sldId xmlns:r="http://schemas.openxmlformats.org/officeDocument/2006/relationships" id="261" r:id="Rc1a32c86757a4f66"/>
    <p:sldId xmlns:r="http://schemas.openxmlformats.org/officeDocument/2006/relationships" id="262" r:id="R0a16514e476f40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cd0cfcf064e28" /><Relationship Type="http://schemas.openxmlformats.org/officeDocument/2006/relationships/slide" Target="/ppt/slides/slide1.xml" Id="R83da377ea7274688" /><Relationship Type="http://schemas.openxmlformats.org/officeDocument/2006/relationships/slide" Target="/ppt/slides/slide2.xml" Id="Ra35d025becfa40c9" /><Relationship Type="http://schemas.openxmlformats.org/officeDocument/2006/relationships/slide" Target="/ppt/slides/slide3.xml" Id="Rb03ac09d3e5c4097" /><Relationship Type="http://schemas.openxmlformats.org/officeDocument/2006/relationships/slide" Target="/ppt/slides/slide4.xml" Id="R95785962c6d348d1" /><Relationship Type="http://schemas.openxmlformats.org/officeDocument/2006/relationships/slide" Target="/ppt/slides/slide5.xml" Id="R530e2e1cae8d4a90" /><Relationship Type="http://schemas.openxmlformats.org/officeDocument/2006/relationships/slide" Target="/ppt/slides/slide6.xml" Id="Rc1a32c86757a4f66" /><Relationship Type="http://schemas.openxmlformats.org/officeDocument/2006/relationships/slide" Target="/ppt/slides/slide7.xml" Id="R0a16514e476f40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81e95ffaa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ad300a4f349f6" /><Relationship Type="http://schemas.openxmlformats.org/officeDocument/2006/relationships/theme" Target="/ppt/slideMasters/theme/theme1.xml" Id="R0200e05b9067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ad300a4f349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985ad7f854d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ea36ab581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473576347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7e09e790a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f1d7ddf91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586a8cd84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bb341e34f44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4 923 231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6 323 355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Brønnstadvegen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913 089 103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