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6a389b3a16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1083602136426b"/>
  </p:sldMasterIdLst>
  <p:sldIdLst>
    <p:sldId xmlns:r="http://schemas.openxmlformats.org/officeDocument/2006/relationships" id="256" r:id="R28847e94386844a2"/>
    <p:sldId xmlns:r="http://schemas.openxmlformats.org/officeDocument/2006/relationships" id="257" r:id="Rab26882da07f4dc5"/>
    <p:sldId xmlns:r="http://schemas.openxmlformats.org/officeDocument/2006/relationships" id="258" r:id="Raf18d0e479704cf1"/>
    <p:sldId xmlns:r="http://schemas.openxmlformats.org/officeDocument/2006/relationships" id="259" r:id="R851ce6fdf31a4c6d"/>
    <p:sldId xmlns:r="http://schemas.openxmlformats.org/officeDocument/2006/relationships" id="260" r:id="R4bb814a5b1c144ca"/>
    <p:sldId xmlns:r="http://schemas.openxmlformats.org/officeDocument/2006/relationships" id="261" r:id="Rcd765ca6875a40bf"/>
    <p:sldId xmlns:r="http://schemas.openxmlformats.org/officeDocument/2006/relationships" id="262" r:id="Rdd2aca5cdb5a43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1083602136426b" /><Relationship Type="http://schemas.openxmlformats.org/officeDocument/2006/relationships/slide" Target="/ppt/slides/slide1.xml" Id="R28847e94386844a2" /><Relationship Type="http://schemas.openxmlformats.org/officeDocument/2006/relationships/slide" Target="/ppt/slides/slide2.xml" Id="Rab26882da07f4dc5" /><Relationship Type="http://schemas.openxmlformats.org/officeDocument/2006/relationships/slide" Target="/ppt/slides/slide3.xml" Id="Raf18d0e479704cf1" /><Relationship Type="http://schemas.openxmlformats.org/officeDocument/2006/relationships/slide" Target="/ppt/slides/slide4.xml" Id="R851ce6fdf31a4c6d" /><Relationship Type="http://schemas.openxmlformats.org/officeDocument/2006/relationships/slide" Target="/ppt/slides/slide5.xml" Id="R4bb814a5b1c144ca" /><Relationship Type="http://schemas.openxmlformats.org/officeDocument/2006/relationships/slide" Target="/ppt/slides/slide6.xml" Id="Rcd765ca6875a40bf" /><Relationship Type="http://schemas.openxmlformats.org/officeDocument/2006/relationships/slide" Target="/ppt/slides/slide7.xml" Id="Rdd2aca5cdb5a43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0819b5862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f99b7f764624" /><Relationship Type="http://schemas.openxmlformats.org/officeDocument/2006/relationships/theme" Target="/ppt/slideMasters/theme/theme1.xml" Id="Rdfe54877b4f8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f8f99b7f7646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95e9dc77a4c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9fb2a476fe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f92abd4f6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b66ed78c845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31a32fd89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3c1493d33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4098655fb4c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AJ ØKONOMI OG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 ØKONOMI OG REGNSKAP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4 764 710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2 422 815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3 395 731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ARNE  –  53,3 %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ERIK BOYE  –  46,7 %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913 100 697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AJ ØKONOMI OG REGNSKAP AS</a:t>
            </a:r>
          </a:p>
        </p:txBody>
      </p:sp>
    </p:spTree>
  </p:cSld>
  <p:clrMapOvr>
    <a:masterClrMapping xmlns:a="http://schemas.openxmlformats.org/drawingml/2006/main"/>
  </p:clrMapOvr>
</p:sld>
</file>