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bf77b6bf014c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579ca1d6624720"/>
  </p:sldMasterIdLst>
  <p:sldIdLst>
    <p:sldId xmlns:r="http://schemas.openxmlformats.org/officeDocument/2006/relationships" id="256" r:id="R39f5d45ceffc4441"/>
    <p:sldId xmlns:r="http://schemas.openxmlformats.org/officeDocument/2006/relationships" id="257" r:id="Rb520f9b8c2ad4692"/>
    <p:sldId xmlns:r="http://schemas.openxmlformats.org/officeDocument/2006/relationships" id="258" r:id="Ra6d12a4a25784bed"/>
    <p:sldId xmlns:r="http://schemas.openxmlformats.org/officeDocument/2006/relationships" id="259" r:id="Rec87faeac47044c7"/>
    <p:sldId xmlns:r="http://schemas.openxmlformats.org/officeDocument/2006/relationships" id="260" r:id="R33e2008ec26444c9"/>
    <p:sldId xmlns:r="http://schemas.openxmlformats.org/officeDocument/2006/relationships" id="261" r:id="R884a883c0966401b"/>
    <p:sldId xmlns:r="http://schemas.openxmlformats.org/officeDocument/2006/relationships" id="262" r:id="R10959afcdd6e46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579ca1d6624720" /><Relationship Type="http://schemas.openxmlformats.org/officeDocument/2006/relationships/slide" Target="/ppt/slides/slide1.xml" Id="R39f5d45ceffc4441" /><Relationship Type="http://schemas.openxmlformats.org/officeDocument/2006/relationships/slide" Target="/ppt/slides/slide2.xml" Id="Rb520f9b8c2ad4692" /><Relationship Type="http://schemas.openxmlformats.org/officeDocument/2006/relationships/slide" Target="/ppt/slides/slide3.xml" Id="Ra6d12a4a25784bed" /><Relationship Type="http://schemas.openxmlformats.org/officeDocument/2006/relationships/slide" Target="/ppt/slides/slide4.xml" Id="Rec87faeac47044c7" /><Relationship Type="http://schemas.openxmlformats.org/officeDocument/2006/relationships/slide" Target="/ppt/slides/slide5.xml" Id="R33e2008ec26444c9" /><Relationship Type="http://schemas.openxmlformats.org/officeDocument/2006/relationships/slide" Target="/ppt/slides/slide6.xml" Id="R884a883c0966401b" /><Relationship Type="http://schemas.openxmlformats.org/officeDocument/2006/relationships/slide" Target="/ppt/slides/slide7.xml" Id="R10959afcdd6e46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b77573ad354b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eaf93e6d040d3" /><Relationship Type="http://schemas.openxmlformats.org/officeDocument/2006/relationships/theme" Target="/ppt/slideMasters/theme/theme1.xml" Id="Rd412e999207546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beaf93e6d040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79cf4786648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bd934d87943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df49153af4f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1b4e0833943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a6f99738444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55292e2e54f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d3af7589349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 ØKONOMI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 ØKONOMI OG REGNSKAP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4 994 444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893 893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742 293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2 715 108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3 753 915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JOHNSEN  –  53,3 %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BOYE JOHNSEN  –  46,7 %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913 100 697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