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5a390d53344a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afcfce4c264d74"/>
  </p:sldMasterIdLst>
  <p:sldIdLst>
    <p:sldId xmlns:r="http://schemas.openxmlformats.org/officeDocument/2006/relationships" id="256" r:id="R24ed8b5a3ee944b1"/>
    <p:sldId xmlns:r="http://schemas.openxmlformats.org/officeDocument/2006/relationships" id="257" r:id="R8f3ba988cdc34b92"/>
    <p:sldId xmlns:r="http://schemas.openxmlformats.org/officeDocument/2006/relationships" id="258" r:id="R283302928e37417e"/>
    <p:sldId xmlns:r="http://schemas.openxmlformats.org/officeDocument/2006/relationships" id="259" r:id="Rea8c3e2cf26840f9"/>
    <p:sldId xmlns:r="http://schemas.openxmlformats.org/officeDocument/2006/relationships" id="260" r:id="R58c29df6b5cb44ef"/>
    <p:sldId xmlns:r="http://schemas.openxmlformats.org/officeDocument/2006/relationships" id="261" r:id="R97d0ac125efa4e62"/>
    <p:sldId xmlns:r="http://schemas.openxmlformats.org/officeDocument/2006/relationships" id="262" r:id="R54a3f7ad77924e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afcfce4c264d74" /><Relationship Type="http://schemas.openxmlformats.org/officeDocument/2006/relationships/slide" Target="/ppt/slides/slide1.xml" Id="R24ed8b5a3ee944b1" /><Relationship Type="http://schemas.openxmlformats.org/officeDocument/2006/relationships/slide" Target="/ppt/slides/slide2.xml" Id="R8f3ba988cdc34b92" /><Relationship Type="http://schemas.openxmlformats.org/officeDocument/2006/relationships/slide" Target="/ppt/slides/slide3.xml" Id="R283302928e37417e" /><Relationship Type="http://schemas.openxmlformats.org/officeDocument/2006/relationships/slide" Target="/ppt/slides/slide4.xml" Id="Rea8c3e2cf26840f9" /><Relationship Type="http://schemas.openxmlformats.org/officeDocument/2006/relationships/slide" Target="/ppt/slides/slide5.xml" Id="R58c29df6b5cb44ef" /><Relationship Type="http://schemas.openxmlformats.org/officeDocument/2006/relationships/slide" Target="/ppt/slides/slide6.xml" Id="R97d0ac125efa4e62" /><Relationship Type="http://schemas.openxmlformats.org/officeDocument/2006/relationships/slide" Target="/ppt/slides/slide7.xml" Id="R54a3f7ad77924e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daeecdb8840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e2b2ed3d14c58" /><Relationship Type="http://schemas.openxmlformats.org/officeDocument/2006/relationships/theme" Target="/ppt/slideMasters/theme/theme1.xml" Id="Rc27ec71931c044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8e2b2ed3d14c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52cedda8b47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aa7e4690a41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8b32cc3b84c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b6b73a4db4a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1552457bf48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df9564a2846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f0ca39e4045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STOMAS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STOMAS HOLDING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−118 018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640 599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1 576 801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JANSEN TOR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NORDTVEIT ROALD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SALOMONSEN ASKILD REIDAR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5417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913 167 821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STOMAS HOLDING AS</a:t>
            </a:r>
          </a:p>
        </p:txBody>
      </p:sp>
    </p:spTree>
  </p:cSld>
  <p:clrMapOvr>
    <a:masterClrMapping xmlns:a="http://schemas.openxmlformats.org/drawingml/2006/main"/>
  </p:clrMapOvr>
</p:sld>
</file>