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04a7652ff74f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176ebb63934298"/>
  </p:sldMasterIdLst>
  <p:sldIdLst>
    <p:sldId xmlns:r="http://schemas.openxmlformats.org/officeDocument/2006/relationships" id="256" r:id="R536e3ccc7d51480a"/>
    <p:sldId xmlns:r="http://schemas.openxmlformats.org/officeDocument/2006/relationships" id="257" r:id="Ra86461f34796411a"/>
    <p:sldId xmlns:r="http://schemas.openxmlformats.org/officeDocument/2006/relationships" id="258" r:id="Ra5623a7bf6ce440b"/>
    <p:sldId xmlns:r="http://schemas.openxmlformats.org/officeDocument/2006/relationships" id="259" r:id="Ra783e54139294b97"/>
    <p:sldId xmlns:r="http://schemas.openxmlformats.org/officeDocument/2006/relationships" id="260" r:id="R5fbc1b4525904d6c"/>
    <p:sldId xmlns:r="http://schemas.openxmlformats.org/officeDocument/2006/relationships" id="261" r:id="Re38eae2e8b234719"/>
    <p:sldId xmlns:r="http://schemas.openxmlformats.org/officeDocument/2006/relationships" id="262" r:id="R4b6144ebfc0c4f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176ebb63934298" /><Relationship Type="http://schemas.openxmlformats.org/officeDocument/2006/relationships/slide" Target="/ppt/slides/slide1.xml" Id="R536e3ccc7d51480a" /><Relationship Type="http://schemas.openxmlformats.org/officeDocument/2006/relationships/slide" Target="/ppt/slides/slide2.xml" Id="Ra86461f34796411a" /><Relationship Type="http://schemas.openxmlformats.org/officeDocument/2006/relationships/slide" Target="/ppt/slides/slide3.xml" Id="Ra5623a7bf6ce440b" /><Relationship Type="http://schemas.openxmlformats.org/officeDocument/2006/relationships/slide" Target="/ppt/slides/slide4.xml" Id="Ra783e54139294b97" /><Relationship Type="http://schemas.openxmlformats.org/officeDocument/2006/relationships/slide" Target="/ppt/slides/slide5.xml" Id="R5fbc1b4525904d6c" /><Relationship Type="http://schemas.openxmlformats.org/officeDocument/2006/relationships/slide" Target="/ppt/slides/slide6.xml" Id="Re38eae2e8b234719" /><Relationship Type="http://schemas.openxmlformats.org/officeDocument/2006/relationships/slide" Target="/ppt/slides/slide7.xml" Id="R4b6144ebfc0c4f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fae5f6ecf141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0b22ea10e41f8" /><Relationship Type="http://schemas.openxmlformats.org/officeDocument/2006/relationships/theme" Target="/ppt/slideMasters/theme/theme1.xml" Id="R12e959ee9adc47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0b22ea10e41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f7446010e43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074a3f3a04b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6f47d39604b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92efd04914a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394f0ca0242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0add96cdb4a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942efba1045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MAZEPPA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55 550 724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4 739 351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27 095 965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288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