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418f6185a49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f528b0ec54717"/>
  </p:sldMasterIdLst>
  <p:sldIdLst>
    <p:sldId xmlns:r="http://schemas.openxmlformats.org/officeDocument/2006/relationships" id="256" r:id="R016e55fe086d462e"/>
    <p:sldId xmlns:r="http://schemas.openxmlformats.org/officeDocument/2006/relationships" id="257" r:id="R460415ae68c94155"/>
    <p:sldId xmlns:r="http://schemas.openxmlformats.org/officeDocument/2006/relationships" id="258" r:id="R282624fabf87408c"/>
    <p:sldId xmlns:r="http://schemas.openxmlformats.org/officeDocument/2006/relationships" id="259" r:id="Rf1ac17e5bbe34951"/>
    <p:sldId xmlns:r="http://schemas.openxmlformats.org/officeDocument/2006/relationships" id="260" r:id="R35e126c5bdd64d16"/>
    <p:sldId xmlns:r="http://schemas.openxmlformats.org/officeDocument/2006/relationships" id="261" r:id="R357b55df081e4b7f"/>
    <p:sldId xmlns:r="http://schemas.openxmlformats.org/officeDocument/2006/relationships" id="262" r:id="R4287b328863a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f528b0ec54717" /><Relationship Type="http://schemas.openxmlformats.org/officeDocument/2006/relationships/slide" Target="/ppt/slides/slide1.xml" Id="R016e55fe086d462e" /><Relationship Type="http://schemas.openxmlformats.org/officeDocument/2006/relationships/slide" Target="/ppt/slides/slide2.xml" Id="R460415ae68c94155" /><Relationship Type="http://schemas.openxmlformats.org/officeDocument/2006/relationships/slide" Target="/ppt/slides/slide3.xml" Id="R282624fabf87408c" /><Relationship Type="http://schemas.openxmlformats.org/officeDocument/2006/relationships/slide" Target="/ppt/slides/slide4.xml" Id="Rf1ac17e5bbe34951" /><Relationship Type="http://schemas.openxmlformats.org/officeDocument/2006/relationships/slide" Target="/ppt/slides/slide5.xml" Id="R35e126c5bdd64d16" /><Relationship Type="http://schemas.openxmlformats.org/officeDocument/2006/relationships/slide" Target="/ppt/slides/slide6.xml" Id="R357b55df081e4b7f" /><Relationship Type="http://schemas.openxmlformats.org/officeDocument/2006/relationships/slide" Target="/ppt/slides/slide7.xml" Id="R4287b328863a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5bf75dbee4c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88c9282fe46c3" /><Relationship Type="http://schemas.openxmlformats.org/officeDocument/2006/relationships/theme" Target="/ppt/slideMasters/theme/theme1.xml" Id="Ra20fe79552ad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88c9282fe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35f5a71b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867a4cead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e9becf3e6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2b07c84c2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c30db5031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48068e2f146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cc0aa18c7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