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ff93a116b347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18bff2d5104464"/>
  </p:sldMasterIdLst>
  <p:sldIdLst>
    <p:sldId xmlns:r="http://schemas.openxmlformats.org/officeDocument/2006/relationships" id="256" r:id="Rf11371848cd24700"/>
    <p:sldId xmlns:r="http://schemas.openxmlformats.org/officeDocument/2006/relationships" id="257" r:id="R5943dc587f974c8b"/>
    <p:sldId xmlns:r="http://schemas.openxmlformats.org/officeDocument/2006/relationships" id="258" r:id="R90b68f9449c6450b"/>
    <p:sldId xmlns:r="http://schemas.openxmlformats.org/officeDocument/2006/relationships" id="259" r:id="R78ba91ba3251415b"/>
    <p:sldId xmlns:r="http://schemas.openxmlformats.org/officeDocument/2006/relationships" id="260" r:id="R873128f39e7c4f3b"/>
    <p:sldId xmlns:r="http://schemas.openxmlformats.org/officeDocument/2006/relationships" id="261" r:id="R997c1c5c02e54c34"/>
    <p:sldId xmlns:r="http://schemas.openxmlformats.org/officeDocument/2006/relationships" id="262" r:id="R2d7ea583ceab43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8bff2d5104464" /><Relationship Type="http://schemas.openxmlformats.org/officeDocument/2006/relationships/slide" Target="/ppt/slides/slide1.xml" Id="Rf11371848cd24700" /><Relationship Type="http://schemas.openxmlformats.org/officeDocument/2006/relationships/slide" Target="/ppt/slides/slide2.xml" Id="R5943dc587f974c8b" /><Relationship Type="http://schemas.openxmlformats.org/officeDocument/2006/relationships/slide" Target="/ppt/slides/slide3.xml" Id="R90b68f9449c6450b" /><Relationship Type="http://schemas.openxmlformats.org/officeDocument/2006/relationships/slide" Target="/ppt/slides/slide4.xml" Id="R78ba91ba3251415b" /><Relationship Type="http://schemas.openxmlformats.org/officeDocument/2006/relationships/slide" Target="/ppt/slides/slide5.xml" Id="R873128f39e7c4f3b" /><Relationship Type="http://schemas.openxmlformats.org/officeDocument/2006/relationships/slide" Target="/ppt/slides/slide6.xml" Id="R997c1c5c02e54c34" /><Relationship Type="http://schemas.openxmlformats.org/officeDocument/2006/relationships/slide" Target="/ppt/slides/slide7.xml" Id="R2d7ea583ceab43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b11c9a14c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f117cc5cf4a17" /><Relationship Type="http://schemas.openxmlformats.org/officeDocument/2006/relationships/theme" Target="/ppt/slideMasters/theme/theme1.xml" Id="R7ee276c360a542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7f117cc5cf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7de64ca4745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77a4dc7f447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60fc2752349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69eb1ab634f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2b543482f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1a6853e0a41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608e9603b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MYSEN CAMPINO PIZZA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CAMPINO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MYSEN CAMPINO PIZZA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CAMPINO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CAMPINO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CAMPINO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675 947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CAMPINO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FATTAH SHAMAL FAWZI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YILDIZ NURULLAH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CAMPINO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913 347 331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CAMPINO PIZZA AS</a:t>
            </a:r>
          </a:p>
        </p:txBody>
      </p:sp>
    </p:spTree>
  </p:cSld>
  <p:clrMapOvr>
    <a:masterClrMapping xmlns:a="http://schemas.openxmlformats.org/drawingml/2006/main"/>
  </p:clrMapOvr>
</p:sld>
</file>