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5add0b31a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a2f2434f24f64"/>
  </p:sldMasterIdLst>
  <p:sldIdLst>
    <p:sldId xmlns:r="http://schemas.openxmlformats.org/officeDocument/2006/relationships" id="256" r:id="R02eeb91e31274443"/>
    <p:sldId xmlns:r="http://schemas.openxmlformats.org/officeDocument/2006/relationships" id="257" r:id="Re6e9877a288a470c"/>
    <p:sldId xmlns:r="http://schemas.openxmlformats.org/officeDocument/2006/relationships" id="258" r:id="Redc5351e571c4974"/>
    <p:sldId xmlns:r="http://schemas.openxmlformats.org/officeDocument/2006/relationships" id="259" r:id="R671a294d0b27410f"/>
    <p:sldId xmlns:r="http://schemas.openxmlformats.org/officeDocument/2006/relationships" id="260" r:id="R5e13e45c9deb49c7"/>
    <p:sldId xmlns:r="http://schemas.openxmlformats.org/officeDocument/2006/relationships" id="261" r:id="Rd701cd5b6a034cde"/>
    <p:sldId xmlns:r="http://schemas.openxmlformats.org/officeDocument/2006/relationships" id="262" r:id="R8a7d29d315bb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a2f2434f24f64" /><Relationship Type="http://schemas.openxmlformats.org/officeDocument/2006/relationships/slide" Target="/ppt/slides/slide1.xml" Id="R02eeb91e31274443" /><Relationship Type="http://schemas.openxmlformats.org/officeDocument/2006/relationships/slide" Target="/ppt/slides/slide2.xml" Id="Re6e9877a288a470c" /><Relationship Type="http://schemas.openxmlformats.org/officeDocument/2006/relationships/slide" Target="/ppt/slides/slide3.xml" Id="Redc5351e571c4974" /><Relationship Type="http://schemas.openxmlformats.org/officeDocument/2006/relationships/slide" Target="/ppt/slides/slide4.xml" Id="R671a294d0b27410f" /><Relationship Type="http://schemas.openxmlformats.org/officeDocument/2006/relationships/slide" Target="/ppt/slides/slide5.xml" Id="R5e13e45c9deb49c7" /><Relationship Type="http://schemas.openxmlformats.org/officeDocument/2006/relationships/slide" Target="/ppt/slides/slide6.xml" Id="Rd701cd5b6a034cde" /><Relationship Type="http://schemas.openxmlformats.org/officeDocument/2006/relationships/slide" Target="/ppt/slides/slide7.xml" Id="R8a7d29d315bb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cb2dde0db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6fd5abcb40ba" /><Relationship Type="http://schemas.openxmlformats.org/officeDocument/2006/relationships/theme" Target="/ppt/slideMasters/theme/theme1.xml" Id="R838d22329d39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46fd5abcb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a448d30b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9c663219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e0cf7844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880676074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da19c58ab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1219fe56b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90b357df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HILLEVÅGSVEIEN 24 NÆRING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HILLEVÅGSVEIEN 24 NÆRING 4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1 319 445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HILLEVÅGSVEIEN 24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