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55add0b31a46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fa2f2434f24f64"/>
  </p:sldMasterIdLst>
  <p:sldIdLst>
    <p:sldId xmlns:r="http://schemas.openxmlformats.org/officeDocument/2006/relationships" id="256" r:id="R02eeb91e31274443"/>
    <p:sldId xmlns:r="http://schemas.openxmlformats.org/officeDocument/2006/relationships" id="257" r:id="Re6e9877a288a470c"/>
    <p:sldId xmlns:r="http://schemas.openxmlformats.org/officeDocument/2006/relationships" id="258" r:id="Redc5351e571c4974"/>
    <p:sldId xmlns:r="http://schemas.openxmlformats.org/officeDocument/2006/relationships" id="259" r:id="R671a294d0b27410f"/>
    <p:sldId xmlns:r="http://schemas.openxmlformats.org/officeDocument/2006/relationships" id="260" r:id="R5e13e45c9deb49c7"/>
    <p:sldId xmlns:r="http://schemas.openxmlformats.org/officeDocument/2006/relationships" id="261" r:id="Rd701cd5b6a034cde"/>
    <p:sldId xmlns:r="http://schemas.openxmlformats.org/officeDocument/2006/relationships" id="262" r:id="R8a7d29d315bb48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a2f2434f24f64" /><Relationship Type="http://schemas.openxmlformats.org/officeDocument/2006/relationships/slide" Target="/ppt/slides/slide1.xml" Id="R02eeb91e31274443" /><Relationship Type="http://schemas.openxmlformats.org/officeDocument/2006/relationships/slide" Target="/ppt/slides/slide2.xml" Id="Re6e9877a288a470c" /><Relationship Type="http://schemas.openxmlformats.org/officeDocument/2006/relationships/slide" Target="/ppt/slides/slide3.xml" Id="Redc5351e571c4974" /><Relationship Type="http://schemas.openxmlformats.org/officeDocument/2006/relationships/slide" Target="/ppt/slides/slide4.xml" Id="R671a294d0b27410f" /><Relationship Type="http://schemas.openxmlformats.org/officeDocument/2006/relationships/slide" Target="/ppt/slides/slide5.xml" Id="R5e13e45c9deb49c7" /><Relationship Type="http://schemas.openxmlformats.org/officeDocument/2006/relationships/slide" Target="/ppt/slides/slide6.xml" Id="Rd701cd5b6a034cde" /><Relationship Type="http://schemas.openxmlformats.org/officeDocument/2006/relationships/slide" Target="/ppt/slides/slide7.xml" Id="R8a7d29d315bb48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cb2dde0db4d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46fd5abcb40ba" /><Relationship Type="http://schemas.openxmlformats.org/officeDocument/2006/relationships/theme" Target="/ppt/slideMasters/theme/theme1.xml" Id="R838d22329d394a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946fd5abcb40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fa448d30b40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b9c66321943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de0cf784444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8806760744c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da19c58ab45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1219fe56b43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990b357df4b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HILLEVÅGSVEIEN 24 NÆRING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HILLEVÅGSVEIEN 24 NÆRING 4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1 319 445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HILLEVÅGSVEIEN 24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Frida Hansens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