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ff90b3f212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393b65dc5451c"/>
  </p:sldMasterIdLst>
  <p:sldIdLst>
    <p:sldId xmlns:r="http://schemas.openxmlformats.org/officeDocument/2006/relationships" id="256" r:id="Ra457515ce1c4460f"/>
    <p:sldId xmlns:r="http://schemas.openxmlformats.org/officeDocument/2006/relationships" id="257" r:id="R459fd8528c0f45b3"/>
    <p:sldId xmlns:r="http://schemas.openxmlformats.org/officeDocument/2006/relationships" id="258" r:id="Rda9bfe09193b4adf"/>
    <p:sldId xmlns:r="http://schemas.openxmlformats.org/officeDocument/2006/relationships" id="259" r:id="R8e914bd8c04c4c74"/>
    <p:sldId xmlns:r="http://schemas.openxmlformats.org/officeDocument/2006/relationships" id="260" r:id="R4a06e1f21a224cab"/>
    <p:sldId xmlns:r="http://schemas.openxmlformats.org/officeDocument/2006/relationships" id="261" r:id="R5fb68a6d268c47f7"/>
    <p:sldId xmlns:r="http://schemas.openxmlformats.org/officeDocument/2006/relationships" id="262" r:id="R862d604c20aa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393b65dc5451c" /><Relationship Type="http://schemas.openxmlformats.org/officeDocument/2006/relationships/slide" Target="/ppt/slides/slide1.xml" Id="Ra457515ce1c4460f" /><Relationship Type="http://schemas.openxmlformats.org/officeDocument/2006/relationships/slide" Target="/ppt/slides/slide2.xml" Id="R459fd8528c0f45b3" /><Relationship Type="http://schemas.openxmlformats.org/officeDocument/2006/relationships/slide" Target="/ppt/slides/slide3.xml" Id="Rda9bfe09193b4adf" /><Relationship Type="http://schemas.openxmlformats.org/officeDocument/2006/relationships/slide" Target="/ppt/slides/slide4.xml" Id="R8e914bd8c04c4c74" /><Relationship Type="http://schemas.openxmlformats.org/officeDocument/2006/relationships/slide" Target="/ppt/slides/slide5.xml" Id="R4a06e1f21a224cab" /><Relationship Type="http://schemas.openxmlformats.org/officeDocument/2006/relationships/slide" Target="/ppt/slides/slide6.xml" Id="R5fb68a6d268c47f7" /><Relationship Type="http://schemas.openxmlformats.org/officeDocument/2006/relationships/slide" Target="/ppt/slides/slide7.xml" Id="R862d604c20aa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7050f654c48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a4c5d79454fcf" /><Relationship Type="http://schemas.openxmlformats.org/officeDocument/2006/relationships/theme" Target="/ppt/slideMasters/theme/theme1.xml" Id="R83baaa864387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a4c5d7945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30d79a89f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aef4cf5424c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fe774b989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951168afb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4d9d7465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0724685d0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7080e1890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LA-BIM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LA-BIM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1 011 264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ASPERANDEN LASSE VIKØREN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Fjørevegen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