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7b0c5654534a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9078195ee74531"/>
  </p:sldMasterIdLst>
  <p:sldIdLst>
    <p:sldId xmlns:r="http://schemas.openxmlformats.org/officeDocument/2006/relationships" id="256" r:id="Rc128a3ae904e4507"/>
    <p:sldId xmlns:r="http://schemas.openxmlformats.org/officeDocument/2006/relationships" id="257" r:id="R92b5afc006704a58"/>
    <p:sldId xmlns:r="http://schemas.openxmlformats.org/officeDocument/2006/relationships" id="258" r:id="R4fd64393abd14101"/>
    <p:sldId xmlns:r="http://schemas.openxmlformats.org/officeDocument/2006/relationships" id="259" r:id="Rf4b5980cd4ef48b5"/>
    <p:sldId xmlns:r="http://schemas.openxmlformats.org/officeDocument/2006/relationships" id="260" r:id="R892099961d8247d8"/>
    <p:sldId xmlns:r="http://schemas.openxmlformats.org/officeDocument/2006/relationships" id="261" r:id="R1deba1cdae73481b"/>
    <p:sldId xmlns:r="http://schemas.openxmlformats.org/officeDocument/2006/relationships" id="262" r:id="R6b99f4b7cff14a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9078195ee74531" /><Relationship Type="http://schemas.openxmlformats.org/officeDocument/2006/relationships/slide" Target="/ppt/slides/slide1.xml" Id="Rc128a3ae904e4507" /><Relationship Type="http://schemas.openxmlformats.org/officeDocument/2006/relationships/slide" Target="/ppt/slides/slide2.xml" Id="R92b5afc006704a58" /><Relationship Type="http://schemas.openxmlformats.org/officeDocument/2006/relationships/slide" Target="/ppt/slides/slide3.xml" Id="R4fd64393abd14101" /><Relationship Type="http://schemas.openxmlformats.org/officeDocument/2006/relationships/slide" Target="/ppt/slides/slide4.xml" Id="Rf4b5980cd4ef48b5" /><Relationship Type="http://schemas.openxmlformats.org/officeDocument/2006/relationships/slide" Target="/ppt/slides/slide5.xml" Id="R892099961d8247d8" /><Relationship Type="http://schemas.openxmlformats.org/officeDocument/2006/relationships/slide" Target="/ppt/slides/slide6.xml" Id="R1deba1cdae73481b" /><Relationship Type="http://schemas.openxmlformats.org/officeDocument/2006/relationships/slide" Target="/ppt/slides/slide7.xml" Id="R6b99f4b7cff14a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85bedd016444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f754f0110437d" /><Relationship Type="http://schemas.openxmlformats.org/officeDocument/2006/relationships/theme" Target="/ppt/slideMasters/theme/theme1.xml" Id="R645ae60c8c5b4c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7f754f011043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4bef783fe48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0aa50db6d4d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bf95a723846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a85e433ca40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4d98a29da42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7421772c142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3540e50384e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ASBJØRN FOSSE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FOSSE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ASBJØRN FOSSE HOLDING AS ble etablert [år] og holder til i Klokkarvik.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FOSSE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FOSSE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FOSSE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−515 435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2 972 514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4 640 873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4 679 254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FOSSE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FOSSE ASBJØRN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FOSSE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Fiksnesvika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5378 Klokkarvik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913 533 232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FOSSE HOLDING AS</a:t>
            </a:r>
          </a:p>
        </p:txBody>
      </p:sp>
    </p:spTree>
  </p:cSld>
  <p:clrMapOvr>
    <a:masterClrMapping xmlns:a="http://schemas.openxmlformats.org/drawingml/2006/main"/>
  </p:clrMapOvr>
</p:sld>
</file>