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b67761aa5d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c1cc0298f4ba9"/>
  </p:sldMasterIdLst>
  <p:sldIdLst>
    <p:sldId xmlns:r="http://schemas.openxmlformats.org/officeDocument/2006/relationships" id="256" r:id="R09a0e14bf8ad4ce3"/>
    <p:sldId xmlns:r="http://schemas.openxmlformats.org/officeDocument/2006/relationships" id="257" r:id="Re58213a28af24e3b"/>
    <p:sldId xmlns:r="http://schemas.openxmlformats.org/officeDocument/2006/relationships" id="258" r:id="Rab15e2f47dac40be"/>
    <p:sldId xmlns:r="http://schemas.openxmlformats.org/officeDocument/2006/relationships" id="259" r:id="R26bc6dd2e8984db4"/>
    <p:sldId xmlns:r="http://schemas.openxmlformats.org/officeDocument/2006/relationships" id="260" r:id="R117929b224c04f8a"/>
    <p:sldId xmlns:r="http://schemas.openxmlformats.org/officeDocument/2006/relationships" id="261" r:id="R093ccaeda2734c19"/>
    <p:sldId xmlns:r="http://schemas.openxmlformats.org/officeDocument/2006/relationships" id="262" r:id="R7d296cbcfcc144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c1cc0298f4ba9" /><Relationship Type="http://schemas.openxmlformats.org/officeDocument/2006/relationships/slide" Target="/ppt/slides/slide1.xml" Id="R09a0e14bf8ad4ce3" /><Relationship Type="http://schemas.openxmlformats.org/officeDocument/2006/relationships/slide" Target="/ppt/slides/slide2.xml" Id="Re58213a28af24e3b" /><Relationship Type="http://schemas.openxmlformats.org/officeDocument/2006/relationships/slide" Target="/ppt/slides/slide3.xml" Id="Rab15e2f47dac40be" /><Relationship Type="http://schemas.openxmlformats.org/officeDocument/2006/relationships/slide" Target="/ppt/slides/slide4.xml" Id="R26bc6dd2e8984db4" /><Relationship Type="http://schemas.openxmlformats.org/officeDocument/2006/relationships/slide" Target="/ppt/slides/slide5.xml" Id="R117929b224c04f8a" /><Relationship Type="http://schemas.openxmlformats.org/officeDocument/2006/relationships/slide" Target="/ppt/slides/slide6.xml" Id="R093ccaeda2734c19" /><Relationship Type="http://schemas.openxmlformats.org/officeDocument/2006/relationships/slide" Target="/ppt/slides/slide7.xml" Id="R7d296cbcfcc144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5167334af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cba622eae4636" /><Relationship Type="http://schemas.openxmlformats.org/officeDocument/2006/relationships/theme" Target="/ppt/slideMasters/theme/theme1.xml" Id="R7dc5b22882ed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cba622eae46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3cffe6946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4c8fa873e4c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8dadfce1a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c1b2efa39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16c50bc7b41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d004d1f49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70689070041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KRÅKO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5 614 109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SIGURD EIKEMO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JONSGAR EIKEMO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kraakoinvestas@gmail.com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913 534 530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